
<file path=[Content_Types].xml><?xml version="1.0" encoding="utf-8"?>
<Types xmlns="http://schemas.openxmlformats.org/package/2006/content-types">
  <Default Extension="bmp" ContentType="image/bmp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8" r:id="rId6"/>
    <p:sldId id="263" r:id="rId7"/>
    <p:sldId id="265" r:id="rId8"/>
    <p:sldId id="264" r:id="rId9"/>
    <p:sldId id="259" r:id="rId10"/>
    <p:sldId id="262" r:id="rId11"/>
    <p:sldId id="266" r:id="rId12"/>
    <p:sldId id="267" r:id="rId13"/>
    <p:sldId id="272" r:id="rId14"/>
    <p:sldId id="269" r:id="rId15"/>
    <p:sldId id="271" r:id="rId16"/>
    <p:sldId id="26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5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Discovered</a:t>
            </a:r>
            <a:r>
              <a:rPr lang="en-US" baseline="0" dirty="0"/>
              <a:t> Skills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6E6-4DAB-BCF6-F9BD3FC5BE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6E6-4DAB-BCF6-F9BD3FC5BED4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Discovered Skills</c:v>
                </c:pt>
                <c:pt idx="1">
                  <c:v>Undiscovered Skills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97-455A-9C8C-1586852F0794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15.jp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jpeg"/><Relationship Id="rId1" Type="http://schemas.openxmlformats.org/officeDocument/2006/relationships/image" Target="../media/image15.jpg"/><Relationship Id="rId4" Type="http://schemas.openxmlformats.org/officeDocument/2006/relationships/image" Target="../media/image4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30.png"/><Relationship Id="rId7" Type="http://schemas.openxmlformats.org/officeDocument/2006/relationships/image" Target="../media/image2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5.svg"/><Relationship Id="rId4" Type="http://schemas.openxmlformats.org/officeDocument/2006/relationships/image" Target="../media/image31.svg"/><Relationship Id="rId9" Type="http://schemas.openxmlformats.org/officeDocument/2006/relationships/image" Target="../media/image3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jpeg"/><Relationship Id="rId1" Type="http://schemas.openxmlformats.org/officeDocument/2006/relationships/image" Target="../media/image15.jp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Discover KIDS’ Skills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Increase Brain Cognitive Skills.  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Teach Them New Skills (programming)</a:t>
          </a:r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EEFE06D0-2B63-4CC4-BD2D-9EC8B6F80735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Increase Kid Self Awareness  </a:t>
          </a:r>
        </a:p>
      </dgm:t>
    </dgm:pt>
    <dgm:pt modelId="{E8685ADA-6B44-498D-9E3A-B6E187D1F293}" type="parTrans" cxnId="{17BD3071-A4B0-44D9-9CFB-693B48E2205B}">
      <dgm:prSet/>
      <dgm:spPr/>
      <dgm:t>
        <a:bodyPr/>
        <a:lstStyle/>
        <a:p>
          <a:endParaRPr lang="en-US"/>
        </a:p>
      </dgm:t>
    </dgm:pt>
    <dgm:pt modelId="{8C1FB7D3-7BE5-4917-8917-A4BC7CA59B80}" type="sibTrans" cxnId="{17BD3071-A4B0-44D9-9CFB-693B48E2205B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4"/>
      <dgm:spPr/>
    </dgm:pt>
    <dgm:pt modelId="{D1AB7B5A-7CB4-433B-BDAD-61D154FBB639}" type="pres">
      <dgm:prSet presAssocID="{4AF52931-E4CA-4429-AACB-B8747CDB240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male with solid fill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4">
        <dgm:presLayoutVars>
          <dgm:chMax val="0"/>
          <dgm:chPref val="0"/>
        </dgm:presLayoutVars>
      </dgm:prSet>
      <dgm:spPr/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4"/>
      <dgm:spPr/>
    </dgm:pt>
    <dgm:pt modelId="{F065CC5F-0D7E-438D-A290-6D28C1B3EDF2}" type="pres">
      <dgm:prSet presAssocID="{81BEB84D-9A77-49C6-9301-B3359FCAC75F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And Left Brain outline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4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2" presStyleCnt="4"/>
      <dgm:spPr/>
    </dgm:pt>
    <dgm:pt modelId="{364BF251-23E8-4976-BDA1-862737AF35BC}" type="pres">
      <dgm:prSet presAssocID="{BFF9359E-E9B1-4B73-BACC-2C7988765B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b design outline"/>
        </a:ext>
      </dgm:extLst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2" presStyleCnt="4">
        <dgm:presLayoutVars>
          <dgm:chMax val="0"/>
          <dgm:chPref val="0"/>
        </dgm:presLayoutVars>
      </dgm:prSet>
      <dgm:spPr/>
    </dgm:pt>
    <dgm:pt modelId="{79F9E896-88BF-45E3-8559-0EECAE4168DB}" type="pres">
      <dgm:prSet presAssocID="{1CEF1965-C516-4C44-BAE3-2FA3F5116930}" presName="sibTrans" presStyleCnt="0"/>
      <dgm:spPr/>
    </dgm:pt>
    <dgm:pt modelId="{184E8661-B042-4643-938A-CE6B3A8E362C}" type="pres">
      <dgm:prSet presAssocID="{EEFE06D0-2B63-4CC4-BD2D-9EC8B6F80735}" presName="compNode" presStyleCnt="0"/>
      <dgm:spPr/>
    </dgm:pt>
    <dgm:pt modelId="{A29CE63C-1120-4DB9-9C54-A5DB07AE079C}" type="pres">
      <dgm:prSet presAssocID="{EEFE06D0-2B63-4CC4-BD2D-9EC8B6F80735}" presName="bgRect" presStyleLbl="bgShp" presStyleIdx="3" presStyleCnt="4"/>
      <dgm:spPr/>
    </dgm:pt>
    <dgm:pt modelId="{96D5C40B-E6D9-4454-AC54-21A6680068B8}" type="pres">
      <dgm:prSet presAssocID="{EEFE06D0-2B63-4CC4-BD2D-9EC8B6F8073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tation outline"/>
        </a:ext>
      </dgm:extLst>
    </dgm:pt>
    <dgm:pt modelId="{F95A2FDD-6C79-481C-BBB4-92D7ADB08594}" type="pres">
      <dgm:prSet presAssocID="{EEFE06D0-2B63-4CC4-BD2D-9EC8B6F80735}" presName="spaceRect" presStyleCnt="0"/>
      <dgm:spPr/>
    </dgm:pt>
    <dgm:pt modelId="{3FAAA620-DB76-4FB0-B420-D1216EA6CEF4}" type="pres">
      <dgm:prSet presAssocID="{EEFE06D0-2B63-4CC4-BD2D-9EC8B6F8073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4C13BA31-1C1D-4AB6-A184-5A43CF867DD0}" type="presOf" srcId="{BFF9359E-E9B1-4B73-BACC-2C7988765B16}" destId="{34A44A9A-99AA-49EC-92E7-07AA5F4F4AA9}" srcOrd="0" destOrd="0" presId="urn:microsoft.com/office/officeart/2018/2/layout/IconVerticalSolidList"/>
    <dgm:cxn modelId="{516EC545-1971-48B3-978C-4756FCDCCFD9}" srcId="{C7720856-93F0-4CC7-B7FD-2466914A11D4}" destId="{BFF9359E-E9B1-4B73-BACC-2C7988765B16}" srcOrd="2" destOrd="0" parTransId="{6E0A40FA-1B79-4089-8B9A-3BA22865FE4E}" sibTransId="{1CEF1965-C516-4C44-BAE3-2FA3F5116930}"/>
    <dgm:cxn modelId="{17BD3071-A4B0-44D9-9CFB-693B48E2205B}" srcId="{C7720856-93F0-4CC7-B7FD-2466914A11D4}" destId="{EEFE06D0-2B63-4CC4-BD2D-9EC8B6F80735}" srcOrd="3" destOrd="0" parTransId="{E8685ADA-6B44-498D-9E3A-B6E187D1F293}" sibTransId="{8C1FB7D3-7BE5-4917-8917-A4BC7CA59B80}"/>
    <dgm:cxn modelId="{7E6A9685-8307-4C4E-B200-E1D9D36637FA}" type="presOf" srcId="{EEFE06D0-2B63-4CC4-BD2D-9EC8B6F80735}" destId="{3FAAA620-DB76-4FB0-B420-D1216EA6CEF4}" srcOrd="0" destOrd="0" presId="urn:microsoft.com/office/officeart/2018/2/layout/IconVerticalSolidList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D12283E6-19A0-45B3-8967-F64B9FE7DC2D}" type="presParOf" srcId="{333BA55A-4FB9-4CDB-BE45-5B2839A9588A}" destId="{321A91E4-7EA2-4DC4-BAB1-AA394CB05F71}" srcOrd="3" destOrd="0" presId="urn:microsoft.com/office/officeart/2018/2/layout/IconVerticalSolidList"/>
    <dgm:cxn modelId="{9700BF1A-D71B-4BD8-8926-BA981972F1C9}" type="presParOf" srcId="{333BA55A-4FB9-4CDB-BE45-5B2839A9588A}" destId="{F8B60166-DAD7-43EB-A140-0C239D20F607}" srcOrd="4" destOrd="0" presId="urn:microsoft.com/office/officeart/2018/2/layout/IconVerticalSolidList"/>
    <dgm:cxn modelId="{3CF8F750-F1AA-462D-A9CC-E1F8C399D25E}" type="presParOf" srcId="{F8B60166-DAD7-43EB-A140-0C239D20F607}" destId="{752F83EC-7F2D-41AA-973E-014FDB46F0D7}" srcOrd="0" destOrd="0" presId="urn:microsoft.com/office/officeart/2018/2/layout/IconVerticalSolidList"/>
    <dgm:cxn modelId="{8A4BE552-8543-4EED-B1C0-C8F1048A96F9}" type="presParOf" srcId="{F8B60166-DAD7-43EB-A140-0C239D20F607}" destId="{364BF251-23E8-4976-BDA1-862737AF35BC}" srcOrd="1" destOrd="0" presId="urn:microsoft.com/office/officeart/2018/2/layout/IconVerticalSolidList"/>
    <dgm:cxn modelId="{8DD0108B-32DE-4411-BE1F-7A8E752BCD37}" type="presParOf" srcId="{F8B60166-DAD7-43EB-A140-0C239D20F607}" destId="{DE144953-173A-42D5-AAA7-59C3FDE13693}" srcOrd="2" destOrd="0" presId="urn:microsoft.com/office/officeart/2018/2/layout/IconVerticalSolidList"/>
    <dgm:cxn modelId="{BE3F8C23-CBE9-46C5-94C6-673333475EF7}" type="presParOf" srcId="{F8B60166-DAD7-43EB-A140-0C239D20F607}" destId="{34A44A9A-99AA-49EC-92E7-07AA5F4F4AA9}" srcOrd="3" destOrd="0" presId="urn:microsoft.com/office/officeart/2018/2/layout/IconVerticalSolidList"/>
    <dgm:cxn modelId="{67155469-F0C8-4468-A057-A876A025A0EA}" type="presParOf" srcId="{333BA55A-4FB9-4CDB-BE45-5B2839A9588A}" destId="{79F9E896-88BF-45E3-8559-0EECAE4168DB}" srcOrd="5" destOrd="0" presId="urn:microsoft.com/office/officeart/2018/2/layout/IconVerticalSolidList"/>
    <dgm:cxn modelId="{C58DF04E-9126-4A47-A638-FF58097F00C7}" type="presParOf" srcId="{333BA55A-4FB9-4CDB-BE45-5B2839A9588A}" destId="{184E8661-B042-4643-938A-CE6B3A8E362C}" srcOrd="6" destOrd="0" presId="urn:microsoft.com/office/officeart/2018/2/layout/IconVerticalSolidList"/>
    <dgm:cxn modelId="{25199AF9-33E1-43C5-A83C-5FD786399714}" type="presParOf" srcId="{184E8661-B042-4643-938A-CE6B3A8E362C}" destId="{A29CE63C-1120-4DB9-9C54-A5DB07AE079C}" srcOrd="0" destOrd="0" presId="urn:microsoft.com/office/officeart/2018/2/layout/IconVerticalSolidList"/>
    <dgm:cxn modelId="{A1E21869-336D-4BB8-BAFE-BACB98469A0B}" type="presParOf" srcId="{184E8661-B042-4643-938A-CE6B3A8E362C}" destId="{96D5C40B-E6D9-4454-AC54-21A6680068B8}" srcOrd="1" destOrd="0" presId="urn:microsoft.com/office/officeart/2018/2/layout/IconVerticalSolidList"/>
    <dgm:cxn modelId="{C7DD92B0-4C9F-4C63-BFD1-BA1D2A1B34CA}" type="presParOf" srcId="{184E8661-B042-4643-938A-CE6B3A8E362C}" destId="{F95A2FDD-6C79-481C-BBB4-92D7ADB08594}" srcOrd="2" destOrd="0" presId="urn:microsoft.com/office/officeart/2018/2/layout/IconVerticalSolidList"/>
    <dgm:cxn modelId="{F04C55B5-62ED-4D24-A3B8-6628C52DA357}" type="presParOf" srcId="{184E8661-B042-4643-938A-CE6B3A8E362C}" destId="{3FAAA620-DB76-4FB0-B420-D1216EA6CE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Kids: From Two to Five Years  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Youngs: From Six to Ten Years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2"/>
      <dgm:spPr/>
    </dgm:pt>
    <dgm:pt modelId="{D1AB7B5A-7CB4-433B-BDAD-61D154FBB639}" type="pres">
      <dgm:prSet presAssocID="{4AF52931-E4CA-4429-AACB-B8747CDB2409}" presName="iconRect" presStyleLbl="node1" presStyleIdx="0" presStyleCnt="2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ild playing baseball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2">
        <dgm:presLayoutVars>
          <dgm:chMax val="0"/>
          <dgm:chPref val="0"/>
        </dgm:presLayoutVars>
      </dgm:prSet>
      <dgm:spPr/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2"/>
      <dgm:spPr/>
    </dgm:pt>
    <dgm:pt modelId="{F065CC5F-0D7E-438D-A290-6D28C1B3EDF2}" type="pres">
      <dgm:prSet presAssocID="{81BEB84D-9A77-49C6-9301-B3359FCAC75F}" presName="icon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Young girl smiling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Affordable Course Price 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Talented Kind Instructors </a:t>
          </a:r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8 Years of Experience in Teaching Kids 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6D68256A-3C44-4303-A4FB-CD9F5D3504B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Breakfast and lunch for each kid </a:t>
          </a:r>
        </a:p>
      </dgm:t>
    </dgm:pt>
    <dgm:pt modelId="{8456C236-047D-4865-94A7-031C095990B6}" type="sibTrans" cxnId="{0E8F05AA-714B-4D09-8DE0-4740623D292F}">
      <dgm:prSet/>
      <dgm:spPr/>
      <dgm:t>
        <a:bodyPr/>
        <a:lstStyle/>
        <a:p>
          <a:endParaRPr lang="en-US"/>
        </a:p>
      </dgm:t>
    </dgm:pt>
    <dgm:pt modelId="{337E2DE0-DA72-41AD-A91B-564B960B7984}" type="parTrans" cxnId="{0E8F05AA-714B-4D09-8DE0-4740623D292F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0" presStyleCnt="4"/>
      <dgm:spPr/>
    </dgm:pt>
    <dgm:pt modelId="{F065CC5F-0D7E-438D-A290-6D28C1B3EDF2}" type="pres">
      <dgm:prSet presAssocID="{81BEB84D-9A77-49C6-9301-B3359FCAC75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sor female with solid fill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0" presStyleCnt="4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1" presStyleCnt="4"/>
      <dgm:spPr/>
    </dgm:pt>
    <dgm:pt modelId="{364BF251-23E8-4976-BDA1-862737AF35BC}" type="pres">
      <dgm:prSet presAssocID="{BFF9359E-E9B1-4B73-BACC-2C7988765B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1" presStyleCnt="4">
        <dgm:presLayoutVars>
          <dgm:chMax val="0"/>
          <dgm:chPref val="0"/>
        </dgm:presLayoutVars>
      </dgm:prSet>
      <dgm:spPr/>
    </dgm:pt>
    <dgm:pt modelId="{469E8A3E-205C-4C6A-BE9A-178F2430434A}" type="pres">
      <dgm:prSet presAssocID="{1CEF1965-C516-4C44-BAE3-2FA3F5116930}" presName="sibTrans" presStyleCnt="0"/>
      <dgm:spPr/>
    </dgm:pt>
    <dgm:pt modelId="{74F6A7FE-2682-439E-B8D3-FFD9AE47AF55}" type="pres">
      <dgm:prSet presAssocID="{6D68256A-3C44-4303-A4FB-CD9F5D3504B0}" presName="compNode" presStyleCnt="0"/>
      <dgm:spPr/>
    </dgm:pt>
    <dgm:pt modelId="{A9D7B63A-733E-4F1E-A454-F0A148208FDC}" type="pres">
      <dgm:prSet presAssocID="{6D68256A-3C44-4303-A4FB-CD9F5D3504B0}" presName="bgRect" presStyleLbl="bgShp" presStyleIdx="2" presStyleCnt="4" custLinFactNeighborX="243"/>
      <dgm:spPr/>
    </dgm:pt>
    <dgm:pt modelId="{32821A7B-21DF-4B08-9A09-75AF52EFD6E2}" type="pres">
      <dgm:prSet presAssocID="{6D68256A-3C44-4303-A4FB-CD9F5D3504B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unch Box with solid fill"/>
        </a:ext>
      </dgm:extLst>
    </dgm:pt>
    <dgm:pt modelId="{1E355C27-7E94-480A-9D87-2963B11C5A18}" type="pres">
      <dgm:prSet presAssocID="{6D68256A-3C44-4303-A4FB-CD9F5D3504B0}" presName="spaceRect" presStyleCnt="0"/>
      <dgm:spPr/>
    </dgm:pt>
    <dgm:pt modelId="{7DD5461D-1095-4604-8C18-EE2291F32CE3}" type="pres">
      <dgm:prSet presAssocID="{6D68256A-3C44-4303-A4FB-CD9F5D3504B0}" presName="parTx" presStyleLbl="revTx" presStyleIdx="2" presStyleCnt="4">
        <dgm:presLayoutVars>
          <dgm:chMax val="0"/>
          <dgm:chPref val="0"/>
        </dgm:presLayoutVars>
      </dgm:prSet>
      <dgm:spPr/>
    </dgm:pt>
    <dgm:pt modelId="{2764D7F3-5E2F-4AA2-BB79-52DB56671BF2}" type="pres">
      <dgm:prSet presAssocID="{8456C236-047D-4865-94A7-031C095990B6}" presName="sibTrans" presStyleCnt="0"/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3" presStyleCnt="4"/>
      <dgm:spPr/>
    </dgm:pt>
    <dgm:pt modelId="{D1AB7B5A-7CB4-433B-BDAD-61D154FBB639}" type="pres">
      <dgm:prSet presAssocID="{4AF52931-E4CA-4429-AACB-B8747CDB240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outline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4793BA34-1D07-4661-98F5-A81E9FC7719F}" type="presOf" srcId="{4AF52931-E4CA-4429-AACB-B8747CDB2409}" destId="{DC3FF7F7-2836-45AE-B06A-2E337C2233AC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3BB15171-769D-487F-BEAB-7C6089FD3CC4}" type="presOf" srcId="{6D68256A-3C44-4303-A4FB-CD9F5D3504B0}" destId="{7DD5461D-1095-4604-8C18-EE2291F32CE3}" srcOrd="0" destOrd="0" presId="urn:microsoft.com/office/officeart/2018/2/layout/IconVerticalSolidList"/>
    <dgm:cxn modelId="{0E8F05AA-714B-4D09-8DE0-4740623D292F}" srcId="{C7720856-93F0-4CC7-B7FD-2466914A11D4}" destId="{6D68256A-3C44-4303-A4FB-CD9F5D3504B0}" srcOrd="2" destOrd="0" parTransId="{337E2DE0-DA72-41AD-A91B-564B960B7984}" sibTransId="{8456C236-047D-4865-94A7-031C095990B6}"/>
    <dgm:cxn modelId="{420EF6C4-7321-43BE-A2FC-253606B1E06A}" srcId="{C7720856-93F0-4CC7-B7FD-2466914A11D4}" destId="{81BEB84D-9A77-49C6-9301-B3359FCAC75F}" srcOrd="0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3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378778DF-6AB4-4F29-960F-E5C3EE164262}" type="presOf" srcId="{81BEB84D-9A77-49C6-9301-B3359FCAC75F}" destId="{4CBA5ED1-114D-4BE5-A41A-79565ED13248}" srcOrd="0" destOrd="0" presId="urn:microsoft.com/office/officeart/2018/2/layout/IconVerticalSolidList"/>
    <dgm:cxn modelId="{FFEF56E1-0CEC-4F3D-ADEB-082BBE45BD3D}" type="presOf" srcId="{BFF9359E-E9B1-4B73-BACC-2C7988765B16}" destId="{34A44A9A-99AA-49EC-92E7-07AA5F4F4AA9}" srcOrd="0" destOrd="0" presId="urn:microsoft.com/office/officeart/2018/2/layout/IconVerticalSolidList"/>
    <dgm:cxn modelId="{19863309-8217-4BE5-866F-6F195DD302B4}" type="presParOf" srcId="{333BA55A-4FB9-4CDB-BE45-5B2839A9588A}" destId="{FCE925AA-5329-46CB-93D2-5C01F58583CE}" srcOrd="0" destOrd="0" presId="urn:microsoft.com/office/officeart/2018/2/layout/IconVerticalSolidList"/>
    <dgm:cxn modelId="{C83604FB-8779-4829-8F13-03F145ED1A90}" type="presParOf" srcId="{FCE925AA-5329-46CB-93D2-5C01F58583CE}" destId="{3A0D703B-098B-4E59-8765-DFD90796F008}" srcOrd="0" destOrd="0" presId="urn:microsoft.com/office/officeart/2018/2/layout/IconVerticalSolidList"/>
    <dgm:cxn modelId="{9A395F7F-C56E-4066-8BB4-817065495519}" type="presParOf" srcId="{FCE925AA-5329-46CB-93D2-5C01F58583CE}" destId="{F065CC5F-0D7E-438D-A290-6D28C1B3EDF2}" srcOrd="1" destOrd="0" presId="urn:microsoft.com/office/officeart/2018/2/layout/IconVerticalSolidList"/>
    <dgm:cxn modelId="{F87467ED-9B0D-4BF6-9B54-02A6C08A2235}" type="presParOf" srcId="{FCE925AA-5329-46CB-93D2-5C01F58583CE}" destId="{FCFDB9D5-350E-4BFF-92DC-C71BD2A82972}" srcOrd="2" destOrd="0" presId="urn:microsoft.com/office/officeart/2018/2/layout/IconVerticalSolidList"/>
    <dgm:cxn modelId="{9211EEA9-3534-49BF-B2C3-C9ED36A91E2B}" type="presParOf" srcId="{FCE925AA-5329-46CB-93D2-5C01F58583CE}" destId="{4CBA5ED1-114D-4BE5-A41A-79565ED13248}" srcOrd="3" destOrd="0" presId="urn:microsoft.com/office/officeart/2018/2/layout/IconVerticalSolidList"/>
    <dgm:cxn modelId="{F6E4BDB4-8472-4A37-9FA5-D3AC5727E05C}" type="presParOf" srcId="{333BA55A-4FB9-4CDB-BE45-5B2839A9588A}" destId="{321A91E4-7EA2-4DC4-BAB1-AA394CB05F71}" srcOrd="1" destOrd="0" presId="urn:microsoft.com/office/officeart/2018/2/layout/IconVerticalSolidList"/>
    <dgm:cxn modelId="{824BA3EE-147B-4460-AEA1-7B8BC4D41011}" type="presParOf" srcId="{333BA55A-4FB9-4CDB-BE45-5B2839A9588A}" destId="{F8B60166-DAD7-43EB-A140-0C239D20F607}" srcOrd="2" destOrd="0" presId="urn:microsoft.com/office/officeart/2018/2/layout/IconVerticalSolidList"/>
    <dgm:cxn modelId="{C396FC7A-E688-4FE7-9B55-DBA190E493BE}" type="presParOf" srcId="{F8B60166-DAD7-43EB-A140-0C239D20F607}" destId="{752F83EC-7F2D-41AA-973E-014FDB46F0D7}" srcOrd="0" destOrd="0" presId="urn:microsoft.com/office/officeart/2018/2/layout/IconVerticalSolidList"/>
    <dgm:cxn modelId="{E4DD437C-0194-4754-8193-713F987F93E8}" type="presParOf" srcId="{F8B60166-DAD7-43EB-A140-0C239D20F607}" destId="{364BF251-23E8-4976-BDA1-862737AF35BC}" srcOrd="1" destOrd="0" presId="urn:microsoft.com/office/officeart/2018/2/layout/IconVerticalSolidList"/>
    <dgm:cxn modelId="{04792833-DF31-421F-9375-11714F233BB6}" type="presParOf" srcId="{F8B60166-DAD7-43EB-A140-0C239D20F607}" destId="{DE144953-173A-42D5-AAA7-59C3FDE13693}" srcOrd="2" destOrd="0" presId="urn:microsoft.com/office/officeart/2018/2/layout/IconVerticalSolidList"/>
    <dgm:cxn modelId="{06B0DADE-7140-41E1-8C80-B6E917C152FC}" type="presParOf" srcId="{F8B60166-DAD7-43EB-A140-0C239D20F607}" destId="{34A44A9A-99AA-49EC-92E7-07AA5F4F4AA9}" srcOrd="3" destOrd="0" presId="urn:microsoft.com/office/officeart/2018/2/layout/IconVerticalSolidList"/>
    <dgm:cxn modelId="{15AE7A21-5079-45E5-AD3E-F3FEC633EE87}" type="presParOf" srcId="{333BA55A-4FB9-4CDB-BE45-5B2839A9588A}" destId="{469E8A3E-205C-4C6A-BE9A-178F2430434A}" srcOrd="3" destOrd="0" presId="urn:microsoft.com/office/officeart/2018/2/layout/IconVerticalSolidList"/>
    <dgm:cxn modelId="{5835811A-D0D0-4303-A819-A7400A398773}" type="presParOf" srcId="{333BA55A-4FB9-4CDB-BE45-5B2839A9588A}" destId="{74F6A7FE-2682-439E-B8D3-FFD9AE47AF55}" srcOrd="4" destOrd="0" presId="urn:microsoft.com/office/officeart/2018/2/layout/IconVerticalSolidList"/>
    <dgm:cxn modelId="{89284E4E-0D7C-4E1D-8AFB-A7C99EBDD829}" type="presParOf" srcId="{74F6A7FE-2682-439E-B8D3-FFD9AE47AF55}" destId="{A9D7B63A-733E-4F1E-A454-F0A148208FDC}" srcOrd="0" destOrd="0" presId="urn:microsoft.com/office/officeart/2018/2/layout/IconVerticalSolidList"/>
    <dgm:cxn modelId="{2BA507CC-7305-4031-89B6-77AFB0126B05}" type="presParOf" srcId="{74F6A7FE-2682-439E-B8D3-FFD9AE47AF55}" destId="{32821A7B-21DF-4B08-9A09-75AF52EFD6E2}" srcOrd="1" destOrd="0" presId="urn:microsoft.com/office/officeart/2018/2/layout/IconVerticalSolidList"/>
    <dgm:cxn modelId="{62C626E4-B3B8-4B8C-A930-ECA4CAC8542F}" type="presParOf" srcId="{74F6A7FE-2682-439E-B8D3-FFD9AE47AF55}" destId="{1E355C27-7E94-480A-9D87-2963B11C5A18}" srcOrd="2" destOrd="0" presId="urn:microsoft.com/office/officeart/2018/2/layout/IconVerticalSolidList"/>
    <dgm:cxn modelId="{0626D77D-3A9D-43D9-BA9D-6970F83ECAFA}" type="presParOf" srcId="{74F6A7FE-2682-439E-B8D3-FFD9AE47AF55}" destId="{7DD5461D-1095-4604-8C18-EE2291F32CE3}" srcOrd="3" destOrd="0" presId="urn:microsoft.com/office/officeart/2018/2/layout/IconVerticalSolidList"/>
    <dgm:cxn modelId="{4AF246B5-2F21-45E4-83DE-FF0DBA69456B}" type="presParOf" srcId="{333BA55A-4FB9-4CDB-BE45-5B2839A9588A}" destId="{2764D7F3-5E2F-4AA2-BB79-52DB56671BF2}" srcOrd="5" destOrd="0" presId="urn:microsoft.com/office/officeart/2018/2/layout/IconVerticalSolidList"/>
    <dgm:cxn modelId="{0A936291-CA41-4E47-B7BB-29B6E4C41728}" type="presParOf" srcId="{333BA55A-4FB9-4CDB-BE45-5B2839A9588A}" destId="{4130BD56-E415-4C77-B902-1C7745EECC0A}" srcOrd="6" destOrd="0" presId="urn:microsoft.com/office/officeart/2018/2/layout/IconVerticalSolidList"/>
    <dgm:cxn modelId="{3284ADAB-FD04-4EE7-803C-5CE4C9F7E458}" type="presParOf" srcId="{4130BD56-E415-4C77-B902-1C7745EECC0A}" destId="{9E0B2482-4830-4D46-8929-F9D2DADF178F}" srcOrd="0" destOrd="0" presId="urn:microsoft.com/office/officeart/2018/2/layout/IconVerticalSolidList"/>
    <dgm:cxn modelId="{53392600-8407-4BF9-A181-C80D20A7A0DE}" type="presParOf" srcId="{4130BD56-E415-4C77-B902-1C7745EECC0A}" destId="{D1AB7B5A-7CB4-433B-BDAD-61D154FBB639}" srcOrd="1" destOrd="0" presId="urn:microsoft.com/office/officeart/2018/2/layout/IconVerticalSolidList"/>
    <dgm:cxn modelId="{4E24DB77-6610-4B64-A2D1-C20EB5296FB2}" type="presParOf" srcId="{4130BD56-E415-4C77-B902-1C7745EECC0A}" destId="{C4986089-54D6-48DE-88C9-751556F2884B}" srcOrd="2" destOrd="0" presId="urn:microsoft.com/office/officeart/2018/2/layout/IconVerticalSolidList"/>
    <dgm:cxn modelId="{71AAE08B-9547-4264-9A5A-AB83DCF1A884}" type="presParOf" srcId="{4130BD56-E415-4C77-B902-1C7745EECC0A}" destId="{DC3FF7F7-2836-45AE-B06A-2E337C2233A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05/8/layout/cycle6" loCatId="cycle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E8D2E69-0173-4BD3-B96A-7A9C5DD12B47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EXPLAIN</a:t>
          </a:r>
        </a:p>
      </dgm:t>
    </dgm:pt>
    <dgm:pt modelId="{B954BF22-E3B3-4A1C-802E-590228BE2D9C}" type="par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FEF1E80E-8A9E-4B0A-817C-2A4CFDCF3FB2}" type="sibTrans" cxnId="{0F866C41-EB5F-47BD-A2CD-A58671F15B67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93A6A030-ABAB-4EFA-B539-0FDB3E07C1EF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SHOW</a:t>
          </a:r>
        </a:p>
      </dgm:t>
    </dgm:pt>
    <dgm:pt modelId="{3D674B97-6DC6-4A12-85BA-0976D3064237}" type="par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BFE0749E-E343-4A6F-BD09-2810EE6B4BD7}" type="sibTrans" cxnId="{4B40C8DC-6B57-4F5B-8440-7241C649700B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76D56F19-2708-49DB-8F92-D8AC45F23A9A}">
      <dgm:prSet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ACTING</a:t>
          </a:r>
        </a:p>
      </dgm:t>
    </dgm:pt>
    <dgm:pt modelId="{9D5610C2-0A12-494A-AC46-8DD17C08B09F}" type="par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EC8965A1-F755-4945-8AAC-DCF1F68F011E}" type="sibTrans" cxnId="{32E90211-17E0-4DDF-9274-DD3E46D811B8}">
      <dgm:prSet/>
      <dgm:spPr/>
      <dgm:t>
        <a:bodyPr/>
        <a:lstStyle/>
        <a:p>
          <a:endParaRPr lang="en-US" b="1">
            <a:solidFill>
              <a:schemeClr val="bg1"/>
            </a:solidFill>
          </a:endParaRPr>
        </a:p>
      </dgm:t>
    </dgm:pt>
    <dgm:pt modelId="{44E59079-4044-4615-844A-2BF6DDD5742E}" type="pres">
      <dgm:prSet presAssocID="{D4503D04-C97E-4622-AE07-D0307CB3B4CA}" presName="cycle" presStyleCnt="0">
        <dgm:presLayoutVars>
          <dgm:dir/>
          <dgm:resizeHandles val="exact"/>
        </dgm:presLayoutVars>
      </dgm:prSet>
      <dgm:spPr/>
    </dgm:pt>
    <dgm:pt modelId="{A20D3CF3-3A37-4B6F-A6B5-4E7BBBD1546D}" type="pres">
      <dgm:prSet presAssocID="{4E8D2E69-0173-4BD3-B96A-7A9C5DD12B47}" presName="node" presStyleLbl="node1" presStyleIdx="0" presStyleCnt="3">
        <dgm:presLayoutVars>
          <dgm:bulletEnabled val="1"/>
        </dgm:presLayoutVars>
      </dgm:prSet>
      <dgm:spPr/>
    </dgm:pt>
    <dgm:pt modelId="{5699C828-C06B-4049-827B-700B959CB820}" type="pres">
      <dgm:prSet presAssocID="{4E8D2E69-0173-4BD3-B96A-7A9C5DD12B47}" presName="spNode" presStyleCnt="0"/>
      <dgm:spPr/>
    </dgm:pt>
    <dgm:pt modelId="{48BB7BDC-C048-4E69-ACAB-ECF95ED26C20}" type="pres">
      <dgm:prSet presAssocID="{FEF1E80E-8A9E-4B0A-817C-2A4CFDCF3FB2}" presName="sibTrans" presStyleLbl="sibTrans1D1" presStyleIdx="0" presStyleCnt="3"/>
      <dgm:spPr/>
    </dgm:pt>
    <dgm:pt modelId="{4521CE3A-1D32-4E92-83BA-6B4DBB6DBC61}" type="pres">
      <dgm:prSet presAssocID="{93A6A030-ABAB-4EFA-B539-0FDB3E07C1EF}" presName="node" presStyleLbl="node1" presStyleIdx="1" presStyleCnt="3">
        <dgm:presLayoutVars>
          <dgm:bulletEnabled val="1"/>
        </dgm:presLayoutVars>
      </dgm:prSet>
      <dgm:spPr/>
    </dgm:pt>
    <dgm:pt modelId="{34BD8A5D-E98E-4E78-B880-A24345A05A2D}" type="pres">
      <dgm:prSet presAssocID="{93A6A030-ABAB-4EFA-B539-0FDB3E07C1EF}" presName="spNode" presStyleCnt="0"/>
      <dgm:spPr/>
    </dgm:pt>
    <dgm:pt modelId="{C747AAAB-C295-45F8-80B3-C14658BB07BE}" type="pres">
      <dgm:prSet presAssocID="{BFE0749E-E343-4A6F-BD09-2810EE6B4BD7}" presName="sibTrans" presStyleLbl="sibTrans1D1" presStyleIdx="1" presStyleCnt="3"/>
      <dgm:spPr/>
    </dgm:pt>
    <dgm:pt modelId="{189DFD5B-E336-4C25-B91A-5BA538A2118E}" type="pres">
      <dgm:prSet presAssocID="{76D56F19-2708-49DB-8F92-D8AC45F23A9A}" presName="node" presStyleLbl="node1" presStyleIdx="2" presStyleCnt="3" custRadScaleRad="97740" custRadScaleInc="2198">
        <dgm:presLayoutVars>
          <dgm:bulletEnabled val="1"/>
        </dgm:presLayoutVars>
      </dgm:prSet>
      <dgm:spPr/>
    </dgm:pt>
    <dgm:pt modelId="{6F49F479-5DE3-4E1C-9602-1596AE98CFE6}" type="pres">
      <dgm:prSet presAssocID="{76D56F19-2708-49DB-8F92-D8AC45F23A9A}" presName="spNode" presStyleCnt="0"/>
      <dgm:spPr/>
    </dgm:pt>
    <dgm:pt modelId="{5ACEEF5B-7780-407E-9A1B-DD9AD3C9D5C6}" type="pres">
      <dgm:prSet presAssocID="{EC8965A1-F755-4945-8AAC-DCF1F68F011E}" presName="sibTrans" presStyleLbl="sibTrans1D1" presStyleIdx="2" presStyleCnt="3"/>
      <dgm:spPr/>
    </dgm:pt>
  </dgm:ptLst>
  <dgm:cxnLst>
    <dgm:cxn modelId="{32E90211-17E0-4DDF-9274-DD3E46D811B8}" srcId="{D4503D04-C97E-4622-AE07-D0307CB3B4CA}" destId="{76D56F19-2708-49DB-8F92-D8AC45F23A9A}" srcOrd="2" destOrd="0" parTransId="{9D5610C2-0A12-494A-AC46-8DD17C08B09F}" sibTransId="{EC8965A1-F755-4945-8AAC-DCF1F68F011E}"/>
    <dgm:cxn modelId="{0F866C41-EB5F-47BD-A2CD-A58671F15B67}" srcId="{D4503D04-C97E-4622-AE07-D0307CB3B4CA}" destId="{4E8D2E69-0173-4BD3-B96A-7A9C5DD12B47}" srcOrd="0" destOrd="0" parTransId="{B954BF22-E3B3-4A1C-802E-590228BE2D9C}" sibTransId="{FEF1E80E-8A9E-4B0A-817C-2A4CFDCF3FB2}"/>
    <dgm:cxn modelId="{543E8744-CB30-49DE-AF2B-4CD39E66B57D}" type="presOf" srcId="{76D56F19-2708-49DB-8F92-D8AC45F23A9A}" destId="{189DFD5B-E336-4C25-B91A-5BA538A2118E}" srcOrd="0" destOrd="0" presId="urn:microsoft.com/office/officeart/2005/8/layout/cycle6"/>
    <dgm:cxn modelId="{771C6669-A4EF-41AF-8590-752148CA914D}" type="presOf" srcId="{4E8D2E69-0173-4BD3-B96A-7A9C5DD12B47}" destId="{A20D3CF3-3A37-4B6F-A6B5-4E7BBBD1546D}" srcOrd="0" destOrd="0" presId="urn:microsoft.com/office/officeart/2005/8/layout/cycle6"/>
    <dgm:cxn modelId="{B37EDD4B-343D-4F96-9CAD-7FE23EC43B88}" type="presOf" srcId="{EC8965A1-F755-4945-8AAC-DCF1F68F011E}" destId="{5ACEEF5B-7780-407E-9A1B-DD9AD3C9D5C6}" srcOrd="0" destOrd="0" presId="urn:microsoft.com/office/officeart/2005/8/layout/cycle6"/>
    <dgm:cxn modelId="{F90035AD-DBAC-4CA9-AA0A-714D22095450}" type="presOf" srcId="{D4503D04-C97E-4622-AE07-D0307CB3B4CA}" destId="{44E59079-4044-4615-844A-2BF6DDD5742E}" srcOrd="0" destOrd="0" presId="urn:microsoft.com/office/officeart/2005/8/layout/cycle6"/>
    <dgm:cxn modelId="{B66D5ECA-14EC-4C3E-AFD7-124FCA083E2B}" type="presOf" srcId="{93A6A030-ABAB-4EFA-B539-0FDB3E07C1EF}" destId="{4521CE3A-1D32-4E92-83BA-6B4DBB6DBC61}" srcOrd="0" destOrd="0" presId="urn:microsoft.com/office/officeart/2005/8/layout/cycle6"/>
    <dgm:cxn modelId="{C3DE9ED3-38FB-4274-A096-C51CB55DF9E2}" type="presOf" srcId="{FEF1E80E-8A9E-4B0A-817C-2A4CFDCF3FB2}" destId="{48BB7BDC-C048-4E69-ACAB-ECF95ED26C20}" srcOrd="0" destOrd="0" presId="urn:microsoft.com/office/officeart/2005/8/layout/cycle6"/>
    <dgm:cxn modelId="{464CC8D7-9296-4E3D-8AFC-37B87AC6863B}" type="presOf" srcId="{BFE0749E-E343-4A6F-BD09-2810EE6B4BD7}" destId="{C747AAAB-C295-45F8-80B3-C14658BB07BE}" srcOrd="0" destOrd="0" presId="urn:microsoft.com/office/officeart/2005/8/layout/cycle6"/>
    <dgm:cxn modelId="{4B40C8DC-6B57-4F5B-8440-7241C649700B}" srcId="{D4503D04-C97E-4622-AE07-D0307CB3B4CA}" destId="{93A6A030-ABAB-4EFA-B539-0FDB3E07C1EF}" srcOrd="1" destOrd="0" parTransId="{3D674B97-6DC6-4A12-85BA-0976D3064237}" sibTransId="{BFE0749E-E343-4A6F-BD09-2810EE6B4BD7}"/>
    <dgm:cxn modelId="{D787DAE8-F37D-4A52-990F-100975069741}" type="presParOf" srcId="{44E59079-4044-4615-844A-2BF6DDD5742E}" destId="{A20D3CF3-3A37-4B6F-A6B5-4E7BBBD1546D}" srcOrd="0" destOrd="0" presId="urn:microsoft.com/office/officeart/2005/8/layout/cycle6"/>
    <dgm:cxn modelId="{6EEA712C-250A-40AD-9C66-A8BCB8808E88}" type="presParOf" srcId="{44E59079-4044-4615-844A-2BF6DDD5742E}" destId="{5699C828-C06B-4049-827B-700B959CB820}" srcOrd="1" destOrd="0" presId="urn:microsoft.com/office/officeart/2005/8/layout/cycle6"/>
    <dgm:cxn modelId="{8C87D362-9185-46CA-BAAF-0C7624873007}" type="presParOf" srcId="{44E59079-4044-4615-844A-2BF6DDD5742E}" destId="{48BB7BDC-C048-4E69-ACAB-ECF95ED26C20}" srcOrd="2" destOrd="0" presId="urn:microsoft.com/office/officeart/2005/8/layout/cycle6"/>
    <dgm:cxn modelId="{9B7A4A4E-3CD1-4803-B18A-1217099CC800}" type="presParOf" srcId="{44E59079-4044-4615-844A-2BF6DDD5742E}" destId="{4521CE3A-1D32-4E92-83BA-6B4DBB6DBC61}" srcOrd="3" destOrd="0" presId="urn:microsoft.com/office/officeart/2005/8/layout/cycle6"/>
    <dgm:cxn modelId="{B658F7DC-C199-41B8-92D6-D3F07F180BC4}" type="presParOf" srcId="{44E59079-4044-4615-844A-2BF6DDD5742E}" destId="{34BD8A5D-E98E-4E78-B880-A24345A05A2D}" srcOrd="4" destOrd="0" presId="urn:microsoft.com/office/officeart/2005/8/layout/cycle6"/>
    <dgm:cxn modelId="{A241D65D-8056-4E29-B8E1-18FFE36C66D3}" type="presParOf" srcId="{44E59079-4044-4615-844A-2BF6DDD5742E}" destId="{C747AAAB-C295-45F8-80B3-C14658BB07BE}" srcOrd="5" destOrd="0" presId="urn:microsoft.com/office/officeart/2005/8/layout/cycle6"/>
    <dgm:cxn modelId="{B236F409-DAE6-4262-BCB6-4E3EB3842410}" type="presParOf" srcId="{44E59079-4044-4615-844A-2BF6DDD5742E}" destId="{189DFD5B-E336-4C25-B91A-5BA538A2118E}" srcOrd="6" destOrd="0" presId="urn:microsoft.com/office/officeart/2005/8/layout/cycle6"/>
    <dgm:cxn modelId="{C5E8BEEB-5613-4831-B709-6807B41D380A}" type="presParOf" srcId="{44E59079-4044-4615-844A-2BF6DDD5742E}" destId="{6F49F479-5DE3-4E1C-9602-1596AE98CFE6}" srcOrd="7" destOrd="0" presId="urn:microsoft.com/office/officeart/2005/8/layout/cycle6"/>
    <dgm:cxn modelId="{D991BBDE-173D-4492-9A80-08ECF8E7AD22}" type="presParOf" srcId="{44E59079-4044-4615-844A-2BF6DDD5742E}" destId="{5ACEEF5B-7780-407E-9A1B-DD9AD3C9D5C6}" srcOrd="8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Counting Numbers  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 Coloring Picture |</a:t>
          </a:r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Practice Singing  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6D68256A-3C44-4303-A4FB-CD9F5D3504B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Reading &amp; Writing </a:t>
          </a:r>
        </a:p>
      </dgm:t>
    </dgm:pt>
    <dgm:pt modelId="{8456C236-047D-4865-94A7-031C095990B6}" type="sibTrans" cxnId="{0E8F05AA-714B-4D09-8DE0-4740623D292F}">
      <dgm:prSet/>
      <dgm:spPr/>
      <dgm:t>
        <a:bodyPr/>
        <a:lstStyle/>
        <a:p>
          <a:endParaRPr lang="en-US"/>
        </a:p>
      </dgm:t>
    </dgm:pt>
    <dgm:pt modelId="{337E2DE0-DA72-41AD-A91B-564B960B7984}" type="parTrans" cxnId="{0E8F05AA-714B-4D09-8DE0-4740623D292F}">
      <dgm:prSet/>
      <dgm:spPr/>
      <dgm:t>
        <a:bodyPr/>
        <a:lstStyle/>
        <a:p>
          <a:endParaRPr lang="en-US"/>
        </a:p>
      </dgm:t>
    </dgm:pt>
    <dgm:pt modelId="{F1B4A60E-4F83-41CB-9CBA-E58485431E2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Group Games </a:t>
          </a:r>
        </a:p>
      </dgm:t>
    </dgm:pt>
    <dgm:pt modelId="{FCE5A7C7-9F65-44F6-80D0-3173286E761D}" type="parTrans" cxnId="{72133CDE-C4E0-43B0-9F57-7E6A9DA417A2}">
      <dgm:prSet/>
      <dgm:spPr/>
      <dgm:t>
        <a:bodyPr/>
        <a:lstStyle/>
        <a:p>
          <a:endParaRPr lang="en-US"/>
        </a:p>
      </dgm:t>
    </dgm:pt>
    <dgm:pt modelId="{609B3309-2980-4472-9EB3-2B4B989718D9}" type="sibTrans" cxnId="{72133CDE-C4E0-43B0-9F57-7E6A9DA417A2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0" presStyleCnt="5"/>
      <dgm:spPr/>
    </dgm:pt>
    <dgm:pt modelId="{F065CC5F-0D7E-438D-A290-6D28C1B3EDF2}" type="pres">
      <dgm:prSet presAssocID="{81BEB84D-9A77-49C6-9301-B3359FCAC7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female with solid fill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0" presStyleCnt="5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1" presStyleCnt="5"/>
      <dgm:spPr/>
    </dgm:pt>
    <dgm:pt modelId="{364BF251-23E8-4976-BDA1-862737AF35BC}" type="pres">
      <dgm:prSet presAssocID="{BFF9359E-E9B1-4B73-BACC-2C7988765B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 outline"/>
        </a:ext>
      </dgm:extLst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1" presStyleCnt="5">
        <dgm:presLayoutVars>
          <dgm:chMax val="0"/>
          <dgm:chPref val="0"/>
        </dgm:presLayoutVars>
      </dgm:prSet>
      <dgm:spPr/>
    </dgm:pt>
    <dgm:pt modelId="{469E8A3E-205C-4C6A-BE9A-178F2430434A}" type="pres">
      <dgm:prSet presAssocID="{1CEF1965-C516-4C44-BAE3-2FA3F5116930}" presName="sibTrans" presStyleCnt="0"/>
      <dgm:spPr/>
    </dgm:pt>
    <dgm:pt modelId="{74F6A7FE-2682-439E-B8D3-FFD9AE47AF55}" type="pres">
      <dgm:prSet presAssocID="{6D68256A-3C44-4303-A4FB-CD9F5D3504B0}" presName="compNode" presStyleCnt="0"/>
      <dgm:spPr/>
    </dgm:pt>
    <dgm:pt modelId="{A9D7B63A-733E-4F1E-A454-F0A148208FDC}" type="pres">
      <dgm:prSet presAssocID="{6D68256A-3C44-4303-A4FB-CD9F5D3504B0}" presName="bgRect" presStyleLbl="bgShp" presStyleIdx="2" presStyleCnt="5" custLinFactNeighborX="243"/>
      <dgm:spPr/>
    </dgm:pt>
    <dgm:pt modelId="{32821A7B-21DF-4B08-9A09-75AF52EFD6E2}" type="pres">
      <dgm:prSet presAssocID="{6D68256A-3C44-4303-A4FB-CD9F5D3504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ill outline"/>
        </a:ext>
      </dgm:extLst>
    </dgm:pt>
    <dgm:pt modelId="{1E355C27-7E94-480A-9D87-2963B11C5A18}" type="pres">
      <dgm:prSet presAssocID="{6D68256A-3C44-4303-A4FB-CD9F5D3504B0}" presName="spaceRect" presStyleCnt="0"/>
      <dgm:spPr/>
    </dgm:pt>
    <dgm:pt modelId="{7DD5461D-1095-4604-8C18-EE2291F32CE3}" type="pres">
      <dgm:prSet presAssocID="{6D68256A-3C44-4303-A4FB-CD9F5D3504B0}" presName="parTx" presStyleLbl="revTx" presStyleIdx="2" presStyleCnt="5">
        <dgm:presLayoutVars>
          <dgm:chMax val="0"/>
          <dgm:chPref val="0"/>
        </dgm:presLayoutVars>
      </dgm:prSet>
      <dgm:spPr/>
    </dgm:pt>
    <dgm:pt modelId="{2764D7F3-5E2F-4AA2-BB79-52DB56671BF2}" type="pres">
      <dgm:prSet presAssocID="{8456C236-047D-4865-94A7-031C095990B6}" presName="sibTrans" presStyleCnt="0"/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3" presStyleCnt="5"/>
      <dgm:spPr/>
    </dgm:pt>
    <dgm:pt modelId="{D1AB7B5A-7CB4-433B-BDAD-61D154FBB639}" type="pres">
      <dgm:prSet presAssocID="{4AF52931-E4CA-4429-AACB-B8747CDB240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 outline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3" presStyleCnt="5">
        <dgm:presLayoutVars>
          <dgm:chMax val="0"/>
          <dgm:chPref val="0"/>
        </dgm:presLayoutVars>
      </dgm:prSet>
      <dgm:spPr/>
    </dgm:pt>
    <dgm:pt modelId="{8630612A-88A3-4413-AEC3-FE744050D1F9}" type="pres">
      <dgm:prSet presAssocID="{D86AF01C-9CBC-41F8-9354-48CD82BDFDC9}" presName="sibTrans" presStyleCnt="0"/>
      <dgm:spPr/>
    </dgm:pt>
    <dgm:pt modelId="{B117224B-36C0-4DBE-A190-32CA703BBDA3}" type="pres">
      <dgm:prSet presAssocID="{F1B4A60E-4F83-41CB-9CBA-E58485431E22}" presName="compNode" presStyleCnt="0"/>
      <dgm:spPr/>
    </dgm:pt>
    <dgm:pt modelId="{5749CBE5-6F10-4B24-BF0A-D77827A3F9D7}" type="pres">
      <dgm:prSet presAssocID="{F1B4A60E-4F83-41CB-9CBA-E58485431E22}" presName="bgRect" presStyleLbl="bgShp" presStyleIdx="4" presStyleCnt="5"/>
      <dgm:spPr/>
    </dgm:pt>
    <dgm:pt modelId="{0A4D9A2C-651F-4975-BC96-07E0DF92AB70}" type="pres">
      <dgm:prSet presAssocID="{F1B4A60E-4F83-41CB-9CBA-E58485431E2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ggler with solid fill"/>
        </a:ext>
      </dgm:extLst>
    </dgm:pt>
    <dgm:pt modelId="{60E836C1-AF42-4E8F-9433-3F8F9059D769}" type="pres">
      <dgm:prSet presAssocID="{F1B4A60E-4F83-41CB-9CBA-E58485431E22}" presName="spaceRect" presStyleCnt="0"/>
      <dgm:spPr/>
    </dgm:pt>
    <dgm:pt modelId="{5CF4EDBB-E685-4286-9689-64B133F9FECC}" type="pres">
      <dgm:prSet presAssocID="{F1B4A60E-4F83-41CB-9CBA-E58485431E2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93BA34-1D07-4661-98F5-A81E9FC7719F}" type="presOf" srcId="{4AF52931-E4CA-4429-AACB-B8747CDB2409}" destId="{DC3FF7F7-2836-45AE-B06A-2E337C2233AC}" srcOrd="0" destOrd="0" presId="urn:microsoft.com/office/officeart/2018/2/layout/IconVerticalSolidList"/>
    <dgm:cxn modelId="{4968B13D-7BF7-42DC-A77F-54B1EBF3A400}" type="presOf" srcId="{F1B4A60E-4F83-41CB-9CBA-E58485431E22}" destId="{5CF4EDBB-E685-4286-9689-64B133F9FECC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3BB15171-769D-487F-BEAB-7C6089FD3CC4}" type="presOf" srcId="{6D68256A-3C44-4303-A4FB-CD9F5D3504B0}" destId="{7DD5461D-1095-4604-8C18-EE2291F32CE3}" srcOrd="0" destOrd="0" presId="urn:microsoft.com/office/officeart/2018/2/layout/IconVerticalSolidList"/>
    <dgm:cxn modelId="{0E8F05AA-714B-4D09-8DE0-4740623D292F}" srcId="{C7720856-93F0-4CC7-B7FD-2466914A11D4}" destId="{6D68256A-3C44-4303-A4FB-CD9F5D3504B0}" srcOrd="2" destOrd="0" parTransId="{337E2DE0-DA72-41AD-A91B-564B960B7984}" sibTransId="{8456C236-047D-4865-94A7-031C095990B6}"/>
    <dgm:cxn modelId="{420EF6C4-7321-43BE-A2FC-253606B1E06A}" srcId="{C7720856-93F0-4CC7-B7FD-2466914A11D4}" destId="{81BEB84D-9A77-49C6-9301-B3359FCAC75F}" srcOrd="0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3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72133CDE-C4E0-43B0-9F57-7E6A9DA417A2}" srcId="{C7720856-93F0-4CC7-B7FD-2466914A11D4}" destId="{F1B4A60E-4F83-41CB-9CBA-E58485431E22}" srcOrd="4" destOrd="0" parTransId="{FCE5A7C7-9F65-44F6-80D0-3173286E761D}" sibTransId="{609B3309-2980-4472-9EB3-2B4B989718D9}"/>
    <dgm:cxn modelId="{378778DF-6AB4-4F29-960F-E5C3EE164262}" type="presOf" srcId="{81BEB84D-9A77-49C6-9301-B3359FCAC75F}" destId="{4CBA5ED1-114D-4BE5-A41A-79565ED13248}" srcOrd="0" destOrd="0" presId="urn:microsoft.com/office/officeart/2018/2/layout/IconVerticalSolidList"/>
    <dgm:cxn modelId="{FFEF56E1-0CEC-4F3D-ADEB-082BBE45BD3D}" type="presOf" srcId="{BFF9359E-E9B1-4B73-BACC-2C7988765B16}" destId="{34A44A9A-99AA-49EC-92E7-07AA5F4F4AA9}" srcOrd="0" destOrd="0" presId="urn:microsoft.com/office/officeart/2018/2/layout/IconVerticalSolidList"/>
    <dgm:cxn modelId="{19863309-8217-4BE5-866F-6F195DD302B4}" type="presParOf" srcId="{333BA55A-4FB9-4CDB-BE45-5B2839A9588A}" destId="{FCE925AA-5329-46CB-93D2-5C01F58583CE}" srcOrd="0" destOrd="0" presId="urn:microsoft.com/office/officeart/2018/2/layout/IconVerticalSolidList"/>
    <dgm:cxn modelId="{C83604FB-8779-4829-8F13-03F145ED1A90}" type="presParOf" srcId="{FCE925AA-5329-46CB-93D2-5C01F58583CE}" destId="{3A0D703B-098B-4E59-8765-DFD90796F008}" srcOrd="0" destOrd="0" presId="urn:microsoft.com/office/officeart/2018/2/layout/IconVerticalSolidList"/>
    <dgm:cxn modelId="{9A395F7F-C56E-4066-8BB4-817065495519}" type="presParOf" srcId="{FCE925AA-5329-46CB-93D2-5C01F58583CE}" destId="{F065CC5F-0D7E-438D-A290-6D28C1B3EDF2}" srcOrd="1" destOrd="0" presId="urn:microsoft.com/office/officeart/2018/2/layout/IconVerticalSolidList"/>
    <dgm:cxn modelId="{F87467ED-9B0D-4BF6-9B54-02A6C08A2235}" type="presParOf" srcId="{FCE925AA-5329-46CB-93D2-5C01F58583CE}" destId="{FCFDB9D5-350E-4BFF-92DC-C71BD2A82972}" srcOrd="2" destOrd="0" presId="urn:microsoft.com/office/officeart/2018/2/layout/IconVerticalSolidList"/>
    <dgm:cxn modelId="{9211EEA9-3534-49BF-B2C3-C9ED36A91E2B}" type="presParOf" srcId="{FCE925AA-5329-46CB-93D2-5C01F58583CE}" destId="{4CBA5ED1-114D-4BE5-A41A-79565ED13248}" srcOrd="3" destOrd="0" presId="urn:microsoft.com/office/officeart/2018/2/layout/IconVerticalSolidList"/>
    <dgm:cxn modelId="{F6E4BDB4-8472-4A37-9FA5-D3AC5727E05C}" type="presParOf" srcId="{333BA55A-4FB9-4CDB-BE45-5B2839A9588A}" destId="{321A91E4-7EA2-4DC4-BAB1-AA394CB05F71}" srcOrd="1" destOrd="0" presId="urn:microsoft.com/office/officeart/2018/2/layout/IconVerticalSolidList"/>
    <dgm:cxn modelId="{824BA3EE-147B-4460-AEA1-7B8BC4D41011}" type="presParOf" srcId="{333BA55A-4FB9-4CDB-BE45-5B2839A9588A}" destId="{F8B60166-DAD7-43EB-A140-0C239D20F607}" srcOrd="2" destOrd="0" presId="urn:microsoft.com/office/officeart/2018/2/layout/IconVerticalSolidList"/>
    <dgm:cxn modelId="{C396FC7A-E688-4FE7-9B55-DBA190E493BE}" type="presParOf" srcId="{F8B60166-DAD7-43EB-A140-0C239D20F607}" destId="{752F83EC-7F2D-41AA-973E-014FDB46F0D7}" srcOrd="0" destOrd="0" presId="urn:microsoft.com/office/officeart/2018/2/layout/IconVerticalSolidList"/>
    <dgm:cxn modelId="{E4DD437C-0194-4754-8193-713F987F93E8}" type="presParOf" srcId="{F8B60166-DAD7-43EB-A140-0C239D20F607}" destId="{364BF251-23E8-4976-BDA1-862737AF35BC}" srcOrd="1" destOrd="0" presId="urn:microsoft.com/office/officeart/2018/2/layout/IconVerticalSolidList"/>
    <dgm:cxn modelId="{04792833-DF31-421F-9375-11714F233BB6}" type="presParOf" srcId="{F8B60166-DAD7-43EB-A140-0C239D20F607}" destId="{DE144953-173A-42D5-AAA7-59C3FDE13693}" srcOrd="2" destOrd="0" presId="urn:microsoft.com/office/officeart/2018/2/layout/IconVerticalSolidList"/>
    <dgm:cxn modelId="{06B0DADE-7140-41E1-8C80-B6E917C152FC}" type="presParOf" srcId="{F8B60166-DAD7-43EB-A140-0C239D20F607}" destId="{34A44A9A-99AA-49EC-92E7-07AA5F4F4AA9}" srcOrd="3" destOrd="0" presId="urn:microsoft.com/office/officeart/2018/2/layout/IconVerticalSolidList"/>
    <dgm:cxn modelId="{15AE7A21-5079-45E5-AD3E-F3FEC633EE87}" type="presParOf" srcId="{333BA55A-4FB9-4CDB-BE45-5B2839A9588A}" destId="{469E8A3E-205C-4C6A-BE9A-178F2430434A}" srcOrd="3" destOrd="0" presId="urn:microsoft.com/office/officeart/2018/2/layout/IconVerticalSolidList"/>
    <dgm:cxn modelId="{5835811A-D0D0-4303-A819-A7400A398773}" type="presParOf" srcId="{333BA55A-4FB9-4CDB-BE45-5B2839A9588A}" destId="{74F6A7FE-2682-439E-B8D3-FFD9AE47AF55}" srcOrd="4" destOrd="0" presId="urn:microsoft.com/office/officeart/2018/2/layout/IconVerticalSolidList"/>
    <dgm:cxn modelId="{89284E4E-0D7C-4E1D-8AFB-A7C99EBDD829}" type="presParOf" srcId="{74F6A7FE-2682-439E-B8D3-FFD9AE47AF55}" destId="{A9D7B63A-733E-4F1E-A454-F0A148208FDC}" srcOrd="0" destOrd="0" presId="urn:microsoft.com/office/officeart/2018/2/layout/IconVerticalSolidList"/>
    <dgm:cxn modelId="{2BA507CC-7305-4031-89B6-77AFB0126B05}" type="presParOf" srcId="{74F6A7FE-2682-439E-B8D3-FFD9AE47AF55}" destId="{32821A7B-21DF-4B08-9A09-75AF52EFD6E2}" srcOrd="1" destOrd="0" presId="urn:microsoft.com/office/officeart/2018/2/layout/IconVerticalSolidList"/>
    <dgm:cxn modelId="{62C626E4-B3B8-4B8C-A930-ECA4CAC8542F}" type="presParOf" srcId="{74F6A7FE-2682-439E-B8D3-FFD9AE47AF55}" destId="{1E355C27-7E94-480A-9D87-2963B11C5A18}" srcOrd="2" destOrd="0" presId="urn:microsoft.com/office/officeart/2018/2/layout/IconVerticalSolidList"/>
    <dgm:cxn modelId="{0626D77D-3A9D-43D9-BA9D-6970F83ECAFA}" type="presParOf" srcId="{74F6A7FE-2682-439E-B8D3-FFD9AE47AF55}" destId="{7DD5461D-1095-4604-8C18-EE2291F32CE3}" srcOrd="3" destOrd="0" presId="urn:microsoft.com/office/officeart/2018/2/layout/IconVerticalSolidList"/>
    <dgm:cxn modelId="{4AF246B5-2F21-45E4-83DE-FF0DBA69456B}" type="presParOf" srcId="{333BA55A-4FB9-4CDB-BE45-5B2839A9588A}" destId="{2764D7F3-5E2F-4AA2-BB79-52DB56671BF2}" srcOrd="5" destOrd="0" presId="urn:microsoft.com/office/officeart/2018/2/layout/IconVerticalSolidList"/>
    <dgm:cxn modelId="{0A936291-CA41-4E47-B7BB-29B6E4C41728}" type="presParOf" srcId="{333BA55A-4FB9-4CDB-BE45-5B2839A9588A}" destId="{4130BD56-E415-4C77-B902-1C7745EECC0A}" srcOrd="6" destOrd="0" presId="urn:microsoft.com/office/officeart/2018/2/layout/IconVerticalSolidList"/>
    <dgm:cxn modelId="{3284ADAB-FD04-4EE7-803C-5CE4C9F7E458}" type="presParOf" srcId="{4130BD56-E415-4C77-B902-1C7745EECC0A}" destId="{9E0B2482-4830-4D46-8929-F9D2DADF178F}" srcOrd="0" destOrd="0" presId="urn:microsoft.com/office/officeart/2018/2/layout/IconVerticalSolidList"/>
    <dgm:cxn modelId="{53392600-8407-4BF9-A181-C80D20A7A0DE}" type="presParOf" srcId="{4130BD56-E415-4C77-B902-1C7745EECC0A}" destId="{D1AB7B5A-7CB4-433B-BDAD-61D154FBB639}" srcOrd="1" destOrd="0" presId="urn:microsoft.com/office/officeart/2018/2/layout/IconVerticalSolidList"/>
    <dgm:cxn modelId="{4E24DB77-6610-4B64-A2D1-C20EB5296FB2}" type="presParOf" srcId="{4130BD56-E415-4C77-B902-1C7745EECC0A}" destId="{C4986089-54D6-48DE-88C9-751556F2884B}" srcOrd="2" destOrd="0" presId="urn:microsoft.com/office/officeart/2018/2/layout/IconVerticalSolidList"/>
    <dgm:cxn modelId="{71AAE08B-9547-4264-9A5A-AB83DCF1A884}" type="presParOf" srcId="{4130BD56-E415-4C77-B902-1C7745EECC0A}" destId="{DC3FF7F7-2836-45AE-B06A-2E337C2233AC}" srcOrd="3" destOrd="0" presId="urn:microsoft.com/office/officeart/2018/2/layout/IconVerticalSolidList"/>
    <dgm:cxn modelId="{563B9A92-E8CD-4B66-8275-782644DE90DE}" type="presParOf" srcId="{333BA55A-4FB9-4CDB-BE45-5B2839A9588A}" destId="{8630612A-88A3-4413-AEC3-FE744050D1F9}" srcOrd="7" destOrd="0" presId="urn:microsoft.com/office/officeart/2018/2/layout/IconVerticalSolidList"/>
    <dgm:cxn modelId="{DB5D1452-CE55-4F75-A9E8-9D0D91864509}" type="presParOf" srcId="{333BA55A-4FB9-4CDB-BE45-5B2839A9588A}" destId="{B117224B-36C0-4DBE-A190-32CA703BBDA3}" srcOrd="8" destOrd="0" presId="urn:microsoft.com/office/officeart/2018/2/layout/IconVerticalSolidList"/>
    <dgm:cxn modelId="{C9F7D0C2-6FC9-4272-9819-B340464AD130}" type="presParOf" srcId="{B117224B-36C0-4DBE-A190-32CA703BBDA3}" destId="{5749CBE5-6F10-4B24-BF0A-D77827A3F9D7}" srcOrd="0" destOrd="0" presId="urn:microsoft.com/office/officeart/2018/2/layout/IconVerticalSolidList"/>
    <dgm:cxn modelId="{92F43306-AE6C-4879-9919-237BB973E768}" type="presParOf" srcId="{B117224B-36C0-4DBE-A190-32CA703BBDA3}" destId="{0A4D9A2C-651F-4975-BC96-07E0DF92AB70}" srcOrd="1" destOrd="0" presId="urn:microsoft.com/office/officeart/2018/2/layout/IconVerticalSolidList"/>
    <dgm:cxn modelId="{A1984124-776D-43D2-99B6-A33E00A71A42}" type="presParOf" srcId="{B117224B-36C0-4DBE-A190-32CA703BBDA3}" destId="{60E836C1-AF42-4E8F-9433-3F8F9059D769}" srcOrd="2" destOrd="0" presId="urn:microsoft.com/office/officeart/2018/2/layout/IconVerticalSolidList"/>
    <dgm:cxn modelId="{3F231B67-7F6F-4829-9BDC-FD88772EB8B1}" type="presParOf" srcId="{B117224B-36C0-4DBE-A190-32CA703BBDA3}" destId="{5CF4EDBB-E685-4286-9689-64B133F9FEC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Handmade Craft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Art Drawing Pictures ||</a:t>
          </a:r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BFF9359E-E9B1-4B73-BACC-2C7988765B1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Mathematic </a:t>
          </a:r>
        </a:p>
      </dgm:t>
    </dgm:pt>
    <dgm:pt modelId="{1CEF1965-C516-4C44-BAE3-2FA3F5116930}" type="sibTrans" cxnId="{516EC545-1971-48B3-978C-4756FCDCCFD9}">
      <dgm:prSet/>
      <dgm:spPr/>
      <dgm:t>
        <a:bodyPr/>
        <a:lstStyle/>
        <a:p>
          <a:endParaRPr lang="en-US"/>
        </a:p>
      </dgm:t>
    </dgm:pt>
    <dgm:pt modelId="{6E0A40FA-1B79-4089-8B9A-3BA22865FE4E}" type="parTrans" cxnId="{516EC545-1971-48B3-978C-4756FCDCCFD9}">
      <dgm:prSet/>
      <dgm:spPr/>
      <dgm:t>
        <a:bodyPr/>
        <a:lstStyle/>
        <a:p>
          <a:endParaRPr lang="en-US" sz="1400"/>
        </a:p>
      </dgm:t>
    </dgm:pt>
    <dgm:pt modelId="{6D68256A-3C44-4303-A4FB-CD9F5D3504B0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Learning Basic Programming </a:t>
          </a:r>
        </a:p>
      </dgm:t>
    </dgm:pt>
    <dgm:pt modelId="{8456C236-047D-4865-94A7-031C095990B6}" type="sibTrans" cxnId="{0E8F05AA-714B-4D09-8DE0-4740623D292F}">
      <dgm:prSet/>
      <dgm:spPr/>
      <dgm:t>
        <a:bodyPr/>
        <a:lstStyle/>
        <a:p>
          <a:endParaRPr lang="en-US"/>
        </a:p>
      </dgm:t>
    </dgm:pt>
    <dgm:pt modelId="{337E2DE0-DA72-41AD-A91B-564B960B7984}" type="parTrans" cxnId="{0E8F05AA-714B-4D09-8DE0-4740623D292F}">
      <dgm:prSet/>
      <dgm:spPr/>
      <dgm:t>
        <a:bodyPr/>
        <a:lstStyle/>
        <a:p>
          <a:endParaRPr lang="en-US"/>
        </a:p>
      </dgm:t>
    </dgm:pt>
    <dgm:pt modelId="{247590C1-E823-466C-B26C-0AEE1959C4CB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Meditation &amp; Mindfulness </a:t>
          </a:r>
        </a:p>
      </dgm:t>
    </dgm:pt>
    <dgm:pt modelId="{8EC84332-B728-4A91-97F0-7DE036D4A571}" type="parTrans" cxnId="{28E3C68D-3788-4212-93FA-EDA3EEB87BE9}">
      <dgm:prSet/>
      <dgm:spPr/>
      <dgm:t>
        <a:bodyPr/>
        <a:lstStyle/>
        <a:p>
          <a:endParaRPr lang="en-US"/>
        </a:p>
      </dgm:t>
    </dgm:pt>
    <dgm:pt modelId="{5F17BC6B-DD94-490C-A1D0-CE941D48EFD6}" type="sibTrans" cxnId="{28E3C68D-3788-4212-93FA-EDA3EEB87BE9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0" presStyleCnt="5"/>
      <dgm:spPr/>
    </dgm:pt>
    <dgm:pt modelId="{F065CC5F-0D7E-438D-A290-6D28C1B3EDF2}" type="pres">
      <dgm:prSet presAssocID="{81BEB84D-9A77-49C6-9301-B3359FCAC75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tist female with solid fill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0" presStyleCnt="5">
        <dgm:presLayoutVars>
          <dgm:chMax val="0"/>
          <dgm:chPref val="0"/>
        </dgm:presLayoutVars>
      </dgm:prSet>
      <dgm:spPr/>
    </dgm:pt>
    <dgm:pt modelId="{321A91E4-7EA2-4DC4-BAB1-AA394CB05F71}" type="pres">
      <dgm:prSet presAssocID="{5D260F18-25D2-4074-87F1-7E78DDA61C58}" presName="sibTrans" presStyleCnt="0"/>
      <dgm:spPr/>
    </dgm:pt>
    <dgm:pt modelId="{F8B60166-DAD7-43EB-A140-0C239D20F607}" type="pres">
      <dgm:prSet presAssocID="{BFF9359E-E9B1-4B73-BACC-2C7988765B16}" presName="compNode" presStyleCnt="0"/>
      <dgm:spPr/>
    </dgm:pt>
    <dgm:pt modelId="{752F83EC-7F2D-41AA-973E-014FDB46F0D7}" type="pres">
      <dgm:prSet presAssocID="{BFF9359E-E9B1-4B73-BACC-2C7988765B16}" presName="bgRect" presStyleLbl="bgShp" presStyleIdx="1" presStyleCnt="5"/>
      <dgm:spPr/>
    </dgm:pt>
    <dgm:pt modelId="{364BF251-23E8-4976-BDA1-862737AF35BC}" type="pres">
      <dgm:prSet presAssocID="{BFF9359E-E9B1-4B73-BACC-2C7988765B1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learning math outline"/>
        </a:ext>
      </dgm:extLst>
    </dgm:pt>
    <dgm:pt modelId="{DE144953-173A-42D5-AAA7-59C3FDE13693}" type="pres">
      <dgm:prSet presAssocID="{BFF9359E-E9B1-4B73-BACC-2C7988765B16}" presName="spaceRect" presStyleCnt="0"/>
      <dgm:spPr/>
    </dgm:pt>
    <dgm:pt modelId="{34A44A9A-99AA-49EC-92E7-07AA5F4F4AA9}" type="pres">
      <dgm:prSet presAssocID="{BFF9359E-E9B1-4B73-BACC-2C7988765B16}" presName="parTx" presStyleLbl="revTx" presStyleIdx="1" presStyleCnt="5">
        <dgm:presLayoutVars>
          <dgm:chMax val="0"/>
          <dgm:chPref val="0"/>
        </dgm:presLayoutVars>
      </dgm:prSet>
      <dgm:spPr/>
    </dgm:pt>
    <dgm:pt modelId="{469E8A3E-205C-4C6A-BE9A-178F2430434A}" type="pres">
      <dgm:prSet presAssocID="{1CEF1965-C516-4C44-BAE3-2FA3F5116930}" presName="sibTrans" presStyleCnt="0"/>
      <dgm:spPr/>
    </dgm:pt>
    <dgm:pt modelId="{74F6A7FE-2682-439E-B8D3-FFD9AE47AF55}" type="pres">
      <dgm:prSet presAssocID="{6D68256A-3C44-4303-A4FB-CD9F5D3504B0}" presName="compNode" presStyleCnt="0"/>
      <dgm:spPr/>
    </dgm:pt>
    <dgm:pt modelId="{A9D7B63A-733E-4F1E-A454-F0A148208FDC}" type="pres">
      <dgm:prSet presAssocID="{6D68256A-3C44-4303-A4FB-CD9F5D3504B0}" presName="bgRect" presStyleLbl="bgShp" presStyleIdx="2" presStyleCnt="5" custLinFactNeighborX="243"/>
      <dgm:spPr/>
    </dgm:pt>
    <dgm:pt modelId="{32821A7B-21DF-4B08-9A09-75AF52EFD6E2}" type="pres">
      <dgm:prSet presAssocID="{6D68256A-3C44-4303-A4FB-CD9F5D3504B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 female with solid fill"/>
        </a:ext>
      </dgm:extLst>
    </dgm:pt>
    <dgm:pt modelId="{1E355C27-7E94-480A-9D87-2963B11C5A18}" type="pres">
      <dgm:prSet presAssocID="{6D68256A-3C44-4303-A4FB-CD9F5D3504B0}" presName="spaceRect" presStyleCnt="0"/>
      <dgm:spPr/>
    </dgm:pt>
    <dgm:pt modelId="{7DD5461D-1095-4604-8C18-EE2291F32CE3}" type="pres">
      <dgm:prSet presAssocID="{6D68256A-3C44-4303-A4FB-CD9F5D3504B0}" presName="parTx" presStyleLbl="revTx" presStyleIdx="2" presStyleCnt="5">
        <dgm:presLayoutVars>
          <dgm:chMax val="0"/>
          <dgm:chPref val="0"/>
        </dgm:presLayoutVars>
      </dgm:prSet>
      <dgm:spPr/>
    </dgm:pt>
    <dgm:pt modelId="{2764D7F3-5E2F-4AA2-BB79-52DB56671BF2}" type="pres">
      <dgm:prSet presAssocID="{8456C236-047D-4865-94A7-031C095990B6}" presName="sibTrans" presStyleCnt="0"/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3" presStyleCnt="5"/>
      <dgm:spPr/>
    </dgm:pt>
    <dgm:pt modelId="{D1AB7B5A-7CB4-433B-BDAD-61D154FBB639}" type="pres">
      <dgm:prSet presAssocID="{4AF52931-E4CA-4429-AACB-B8747CDB240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alette with solid fill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3" presStyleCnt="5">
        <dgm:presLayoutVars>
          <dgm:chMax val="0"/>
          <dgm:chPref val="0"/>
        </dgm:presLayoutVars>
      </dgm:prSet>
      <dgm:spPr/>
    </dgm:pt>
    <dgm:pt modelId="{B05E4117-BD50-4389-96D8-8B7DDF9E4C70}" type="pres">
      <dgm:prSet presAssocID="{D86AF01C-9CBC-41F8-9354-48CD82BDFDC9}" presName="sibTrans" presStyleCnt="0"/>
      <dgm:spPr/>
    </dgm:pt>
    <dgm:pt modelId="{ADBFEE63-274B-424F-AC1E-9655978C3F06}" type="pres">
      <dgm:prSet presAssocID="{247590C1-E823-466C-B26C-0AEE1959C4CB}" presName="compNode" presStyleCnt="0"/>
      <dgm:spPr/>
    </dgm:pt>
    <dgm:pt modelId="{1894B2EE-566C-4824-80D8-D72E78FBE556}" type="pres">
      <dgm:prSet presAssocID="{247590C1-E823-466C-B26C-0AEE1959C4CB}" presName="bgRect" presStyleLbl="bgShp" presStyleIdx="4" presStyleCnt="5"/>
      <dgm:spPr/>
    </dgm:pt>
    <dgm:pt modelId="{13449759-409F-4DAD-874A-8F6E595C2CBF}" type="pres">
      <dgm:prSet presAssocID="{247590C1-E823-466C-B26C-0AEE1959C4C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ddha Silhouette with solid fill"/>
        </a:ext>
      </dgm:extLst>
    </dgm:pt>
    <dgm:pt modelId="{2F0FB294-CE10-4441-A7F7-7C9D2651A7FE}" type="pres">
      <dgm:prSet presAssocID="{247590C1-E823-466C-B26C-0AEE1959C4CB}" presName="spaceRect" presStyleCnt="0"/>
      <dgm:spPr/>
    </dgm:pt>
    <dgm:pt modelId="{58D1711E-4217-4A69-B25F-F474AD59E3E5}" type="pres">
      <dgm:prSet presAssocID="{247590C1-E823-466C-B26C-0AEE1959C4CB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93BA34-1D07-4661-98F5-A81E9FC7719F}" type="presOf" srcId="{4AF52931-E4CA-4429-AACB-B8747CDB2409}" destId="{DC3FF7F7-2836-45AE-B06A-2E337C2233AC}" srcOrd="0" destOrd="0" presId="urn:microsoft.com/office/officeart/2018/2/layout/IconVerticalSolidList"/>
    <dgm:cxn modelId="{516EC545-1971-48B3-978C-4756FCDCCFD9}" srcId="{C7720856-93F0-4CC7-B7FD-2466914A11D4}" destId="{BFF9359E-E9B1-4B73-BACC-2C7988765B16}" srcOrd="1" destOrd="0" parTransId="{6E0A40FA-1B79-4089-8B9A-3BA22865FE4E}" sibTransId="{1CEF1965-C516-4C44-BAE3-2FA3F5116930}"/>
    <dgm:cxn modelId="{3BB15171-769D-487F-BEAB-7C6089FD3CC4}" type="presOf" srcId="{6D68256A-3C44-4303-A4FB-CD9F5D3504B0}" destId="{7DD5461D-1095-4604-8C18-EE2291F32CE3}" srcOrd="0" destOrd="0" presId="urn:microsoft.com/office/officeart/2018/2/layout/IconVerticalSolidList"/>
    <dgm:cxn modelId="{5C0C3559-4F35-42A4-A8C0-6E9B771DD9E2}" type="presOf" srcId="{247590C1-E823-466C-B26C-0AEE1959C4CB}" destId="{58D1711E-4217-4A69-B25F-F474AD59E3E5}" srcOrd="0" destOrd="0" presId="urn:microsoft.com/office/officeart/2018/2/layout/IconVerticalSolidList"/>
    <dgm:cxn modelId="{28E3C68D-3788-4212-93FA-EDA3EEB87BE9}" srcId="{C7720856-93F0-4CC7-B7FD-2466914A11D4}" destId="{247590C1-E823-466C-B26C-0AEE1959C4CB}" srcOrd="4" destOrd="0" parTransId="{8EC84332-B728-4A91-97F0-7DE036D4A571}" sibTransId="{5F17BC6B-DD94-490C-A1D0-CE941D48EFD6}"/>
    <dgm:cxn modelId="{0E8F05AA-714B-4D09-8DE0-4740623D292F}" srcId="{C7720856-93F0-4CC7-B7FD-2466914A11D4}" destId="{6D68256A-3C44-4303-A4FB-CD9F5D3504B0}" srcOrd="2" destOrd="0" parTransId="{337E2DE0-DA72-41AD-A91B-564B960B7984}" sibTransId="{8456C236-047D-4865-94A7-031C095990B6}"/>
    <dgm:cxn modelId="{420EF6C4-7321-43BE-A2FC-253606B1E06A}" srcId="{C7720856-93F0-4CC7-B7FD-2466914A11D4}" destId="{81BEB84D-9A77-49C6-9301-B3359FCAC75F}" srcOrd="0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3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378778DF-6AB4-4F29-960F-E5C3EE164262}" type="presOf" srcId="{81BEB84D-9A77-49C6-9301-B3359FCAC75F}" destId="{4CBA5ED1-114D-4BE5-A41A-79565ED13248}" srcOrd="0" destOrd="0" presId="urn:microsoft.com/office/officeart/2018/2/layout/IconVerticalSolidList"/>
    <dgm:cxn modelId="{FFEF56E1-0CEC-4F3D-ADEB-082BBE45BD3D}" type="presOf" srcId="{BFF9359E-E9B1-4B73-BACC-2C7988765B16}" destId="{34A44A9A-99AA-49EC-92E7-07AA5F4F4AA9}" srcOrd="0" destOrd="0" presId="urn:microsoft.com/office/officeart/2018/2/layout/IconVerticalSolidList"/>
    <dgm:cxn modelId="{19863309-8217-4BE5-866F-6F195DD302B4}" type="presParOf" srcId="{333BA55A-4FB9-4CDB-BE45-5B2839A9588A}" destId="{FCE925AA-5329-46CB-93D2-5C01F58583CE}" srcOrd="0" destOrd="0" presId="urn:microsoft.com/office/officeart/2018/2/layout/IconVerticalSolidList"/>
    <dgm:cxn modelId="{C83604FB-8779-4829-8F13-03F145ED1A90}" type="presParOf" srcId="{FCE925AA-5329-46CB-93D2-5C01F58583CE}" destId="{3A0D703B-098B-4E59-8765-DFD90796F008}" srcOrd="0" destOrd="0" presId="urn:microsoft.com/office/officeart/2018/2/layout/IconVerticalSolidList"/>
    <dgm:cxn modelId="{9A395F7F-C56E-4066-8BB4-817065495519}" type="presParOf" srcId="{FCE925AA-5329-46CB-93D2-5C01F58583CE}" destId="{F065CC5F-0D7E-438D-A290-6D28C1B3EDF2}" srcOrd="1" destOrd="0" presId="urn:microsoft.com/office/officeart/2018/2/layout/IconVerticalSolidList"/>
    <dgm:cxn modelId="{F87467ED-9B0D-4BF6-9B54-02A6C08A2235}" type="presParOf" srcId="{FCE925AA-5329-46CB-93D2-5C01F58583CE}" destId="{FCFDB9D5-350E-4BFF-92DC-C71BD2A82972}" srcOrd="2" destOrd="0" presId="urn:microsoft.com/office/officeart/2018/2/layout/IconVerticalSolidList"/>
    <dgm:cxn modelId="{9211EEA9-3534-49BF-B2C3-C9ED36A91E2B}" type="presParOf" srcId="{FCE925AA-5329-46CB-93D2-5C01F58583CE}" destId="{4CBA5ED1-114D-4BE5-A41A-79565ED13248}" srcOrd="3" destOrd="0" presId="urn:microsoft.com/office/officeart/2018/2/layout/IconVerticalSolidList"/>
    <dgm:cxn modelId="{F6E4BDB4-8472-4A37-9FA5-D3AC5727E05C}" type="presParOf" srcId="{333BA55A-4FB9-4CDB-BE45-5B2839A9588A}" destId="{321A91E4-7EA2-4DC4-BAB1-AA394CB05F71}" srcOrd="1" destOrd="0" presId="urn:microsoft.com/office/officeart/2018/2/layout/IconVerticalSolidList"/>
    <dgm:cxn modelId="{824BA3EE-147B-4460-AEA1-7B8BC4D41011}" type="presParOf" srcId="{333BA55A-4FB9-4CDB-BE45-5B2839A9588A}" destId="{F8B60166-DAD7-43EB-A140-0C239D20F607}" srcOrd="2" destOrd="0" presId="urn:microsoft.com/office/officeart/2018/2/layout/IconVerticalSolidList"/>
    <dgm:cxn modelId="{C396FC7A-E688-4FE7-9B55-DBA190E493BE}" type="presParOf" srcId="{F8B60166-DAD7-43EB-A140-0C239D20F607}" destId="{752F83EC-7F2D-41AA-973E-014FDB46F0D7}" srcOrd="0" destOrd="0" presId="urn:microsoft.com/office/officeart/2018/2/layout/IconVerticalSolidList"/>
    <dgm:cxn modelId="{E4DD437C-0194-4754-8193-713F987F93E8}" type="presParOf" srcId="{F8B60166-DAD7-43EB-A140-0C239D20F607}" destId="{364BF251-23E8-4976-BDA1-862737AF35BC}" srcOrd="1" destOrd="0" presId="urn:microsoft.com/office/officeart/2018/2/layout/IconVerticalSolidList"/>
    <dgm:cxn modelId="{04792833-DF31-421F-9375-11714F233BB6}" type="presParOf" srcId="{F8B60166-DAD7-43EB-A140-0C239D20F607}" destId="{DE144953-173A-42D5-AAA7-59C3FDE13693}" srcOrd="2" destOrd="0" presId="urn:microsoft.com/office/officeart/2018/2/layout/IconVerticalSolidList"/>
    <dgm:cxn modelId="{06B0DADE-7140-41E1-8C80-B6E917C152FC}" type="presParOf" srcId="{F8B60166-DAD7-43EB-A140-0C239D20F607}" destId="{34A44A9A-99AA-49EC-92E7-07AA5F4F4AA9}" srcOrd="3" destOrd="0" presId="urn:microsoft.com/office/officeart/2018/2/layout/IconVerticalSolidList"/>
    <dgm:cxn modelId="{15AE7A21-5079-45E5-AD3E-F3FEC633EE87}" type="presParOf" srcId="{333BA55A-4FB9-4CDB-BE45-5B2839A9588A}" destId="{469E8A3E-205C-4C6A-BE9A-178F2430434A}" srcOrd="3" destOrd="0" presId="urn:microsoft.com/office/officeart/2018/2/layout/IconVerticalSolidList"/>
    <dgm:cxn modelId="{5835811A-D0D0-4303-A819-A7400A398773}" type="presParOf" srcId="{333BA55A-4FB9-4CDB-BE45-5B2839A9588A}" destId="{74F6A7FE-2682-439E-B8D3-FFD9AE47AF55}" srcOrd="4" destOrd="0" presId="urn:microsoft.com/office/officeart/2018/2/layout/IconVerticalSolidList"/>
    <dgm:cxn modelId="{89284E4E-0D7C-4E1D-8AFB-A7C99EBDD829}" type="presParOf" srcId="{74F6A7FE-2682-439E-B8D3-FFD9AE47AF55}" destId="{A9D7B63A-733E-4F1E-A454-F0A148208FDC}" srcOrd="0" destOrd="0" presId="urn:microsoft.com/office/officeart/2018/2/layout/IconVerticalSolidList"/>
    <dgm:cxn modelId="{2BA507CC-7305-4031-89B6-77AFB0126B05}" type="presParOf" srcId="{74F6A7FE-2682-439E-B8D3-FFD9AE47AF55}" destId="{32821A7B-21DF-4B08-9A09-75AF52EFD6E2}" srcOrd="1" destOrd="0" presId="urn:microsoft.com/office/officeart/2018/2/layout/IconVerticalSolidList"/>
    <dgm:cxn modelId="{62C626E4-B3B8-4B8C-A930-ECA4CAC8542F}" type="presParOf" srcId="{74F6A7FE-2682-439E-B8D3-FFD9AE47AF55}" destId="{1E355C27-7E94-480A-9D87-2963B11C5A18}" srcOrd="2" destOrd="0" presId="urn:microsoft.com/office/officeart/2018/2/layout/IconVerticalSolidList"/>
    <dgm:cxn modelId="{0626D77D-3A9D-43D9-BA9D-6970F83ECAFA}" type="presParOf" srcId="{74F6A7FE-2682-439E-B8D3-FFD9AE47AF55}" destId="{7DD5461D-1095-4604-8C18-EE2291F32CE3}" srcOrd="3" destOrd="0" presId="urn:microsoft.com/office/officeart/2018/2/layout/IconVerticalSolidList"/>
    <dgm:cxn modelId="{4AF246B5-2F21-45E4-83DE-FF0DBA69456B}" type="presParOf" srcId="{333BA55A-4FB9-4CDB-BE45-5B2839A9588A}" destId="{2764D7F3-5E2F-4AA2-BB79-52DB56671BF2}" srcOrd="5" destOrd="0" presId="urn:microsoft.com/office/officeart/2018/2/layout/IconVerticalSolidList"/>
    <dgm:cxn modelId="{0A936291-CA41-4E47-B7BB-29B6E4C41728}" type="presParOf" srcId="{333BA55A-4FB9-4CDB-BE45-5B2839A9588A}" destId="{4130BD56-E415-4C77-B902-1C7745EECC0A}" srcOrd="6" destOrd="0" presId="urn:microsoft.com/office/officeart/2018/2/layout/IconVerticalSolidList"/>
    <dgm:cxn modelId="{3284ADAB-FD04-4EE7-803C-5CE4C9F7E458}" type="presParOf" srcId="{4130BD56-E415-4C77-B902-1C7745EECC0A}" destId="{9E0B2482-4830-4D46-8929-F9D2DADF178F}" srcOrd="0" destOrd="0" presId="urn:microsoft.com/office/officeart/2018/2/layout/IconVerticalSolidList"/>
    <dgm:cxn modelId="{53392600-8407-4BF9-A181-C80D20A7A0DE}" type="presParOf" srcId="{4130BD56-E415-4C77-B902-1C7745EECC0A}" destId="{D1AB7B5A-7CB4-433B-BDAD-61D154FBB639}" srcOrd="1" destOrd="0" presId="urn:microsoft.com/office/officeart/2018/2/layout/IconVerticalSolidList"/>
    <dgm:cxn modelId="{4E24DB77-6610-4B64-A2D1-C20EB5296FB2}" type="presParOf" srcId="{4130BD56-E415-4C77-B902-1C7745EECC0A}" destId="{C4986089-54D6-48DE-88C9-751556F2884B}" srcOrd="2" destOrd="0" presId="urn:microsoft.com/office/officeart/2018/2/layout/IconVerticalSolidList"/>
    <dgm:cxn modelId="{71AAE08B-9547-4264-9A5A-AB83DCF1A884}" type="presParOf" srcId="{4130BD56-E415-4C77-B902-1C7745EECC0A}" destId="{DC3FF7F7-2836-45AE-B06A-2E337C2233AC}" srcOrd="3" destOrd="0" presId="urn:microsoft.com/office/officeart/2018/2/layout/IconVerticalSolidList"/>
    <dgm:cxn modelId="{8DE41484-0EF1-4EC8-A231-12218750AAAE}" type="presParOf" srcId="{333BA55A-4FB9-4CDB-BE45-5B2839A9588A}" destId="{B05E4117-BD50-4389-96D8-8B7DDF9E4C70}" srcOrd="7" destOrd="0" presId="urn:microsoft.com/office/officeart/2018/2/layout/IconVerticalSolidList"/>
    <dgm:cxn modelId="{9BF31E52-E53E-4FF0-BF7D-9AAC701B9AF4}" type="presParOf" srcId="{333BA55A-4FB9-4CDB-BE45-5B2839A9588A}" destId="{ADBFEE63-274B-424F-AC1E-9655978C3F06}" srcOrd="8" destOrd="0" presId="urn:microsoft.com/office/officeart/2018/2/layout/IconVerticalSolidList"/>
    <dgm:cxn modelId="{97174447-FA62-4646-BC83-96C321218FFB}" type="presParOf" srcId="{ADBFEE63-274B-424F-AC1E-9655978C3F06}" destId="{1894B2EE-566C-4824-80D8-D72E78FBE556}" srcOrd="0" destOrd="0" presId="urn:microsoft.com/office/officeart/2018/2/layout/IconVerticalSolidList"/>
    <dgm:cxn modelId="{5AF53C05-3661-4F75-A61B-EA6EA5F11C01}" type="presParOf" srcId="{ADBFEE63-274B-424F-AC1E-9655978C3F06}" destId="{13449759-409F-4DAD-874A-8F6E595C2CBF}" srcOrd="1" destOrd="0" presId="urn:microsoft.com/office/officeart/2018/2/layout/IconVerticalSolidList"/>
    <dgm:cxn modelId="{62D0019E-B02C-4BC9-BBFA-64FE0D02EF7C}" type="presParOf" srcId="{ADBFEE63-274B-424F-AC1E-9655978C3F06}" destId="{2F0FB294-CE10-4441-A7F7-7C9D2651A7FE}" srcOrd="2" destOrd="0" presId="urn:microsoft.com/office/officeart/2018/2/layout/IconVerticalSolidList"/>
    <dgm:cxn modelId="{8F313C0B-BC3C-4E89-8CCA-AAA3B2460F93}" type="presParOf" srcId="{ADBFEE63-274B-424F-AC1E-9655978C3F06}" destId="{58D1711E-4217-4A69-B25F-F474AD59E3E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7720856-93F0-4CC7-B7FD-2466914A11D4}" type="doc">
      <dgm:prSet loTypeId="urn:microsoft.com/office/officeart/2018/2/layout/IconVerticalSolidList" loCatId="icon" qsTypeId="urn:microsoft.com/office/officeart/2005/8/quickstyle/3d2" qsCatId="3D" csTypeId="urn:microsoft.com/office/officeart/2018/5/colors/Iconchunking_neutralbg_accent5_2" csCatId="accent5" phldr="1"/>
      <dgm:spPr/>
    </dgm:pt>
    <dgm:pt modelId="{4AF52931-E4CA-4429-AACB-B8747CDB2409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Kids: 999 E.G / Month </a:t>
          </a:r>
        </a:p>
      </dgm:t>
    </dgm:pt>
    <dgm:pt modelId="{67B2FC97-2FAE-4EFE-9DEE-E4216C657F35}" type="parTrans" cxnId="{F82329C8-C3B2-4E9B-9033-528488D72705}">
      <dgm:prSet/>
      <dgm:spPr/>
      <dgm:t>
        <a:bodyPr/>
        <a:lstStyle/>
        <a:p>
          <a:endParaRPr lang="en-US" sz="1400"/>
        </a:p>
      </dgm:t>
    </dgm:pt>
    <dgm:pt modelId="{D86AF01C-9CBC-41F8-9354-48CD82BDFDC9}" type="sibTrans" cxnId="{F82329C8-C3B2-4E9B-9033-528488D72705}">
      <dgm:prSet/>
      <dgm:spPr/>
      <dgm:t>
        <a:bodyPr/>
        <a:lstStyle/>
        <a:p>
          <a:endParaRPr lang="en-US"/>
        </a:p>
      </dgm:t>
    </dgm:pt>
    <dgm:pt modelId="{81BEB84D-9A77-49C6-9301-B3359FCAC75F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Youngs: 1299 E.G / Month </a:t>
          </a:r>
        </a:p>
      </dgm:t>
    </dgm:pt>
    <dgm:pt modelId="{AE4D0D43-0332-4F79-8D35-BCD8C10758AE}" type="parTrans" cxnId="{420EF6C4-7321-43BE-A2FC-253606B1E06A}">
      <dgm:prSet/>
      <dgm:spPr/>
      <dgm:t>
        <a:bodyPr/>
        <a:lstStyle/>
        <a:p>
          <a:endParaRPr lang="en-US" sz="1400"/>
        </a:p>
      </dgm:t>
    </dgm:pt>
    <dgm:pt modelId="{5D260F18-25D2-4074-87F1-7E78DDA61C58}" type="sibTrans" cxnId="{420EF6C4-7321-43BE-A2FC-253606B1E06A}">
      <dgm:prSet/>
      <dgm:spPr/>
      <dgm:t>
        <a:bodyPr/>
        <a:lstStyle/>
        <a:p>
          <a:endParaRPr lang="en-US"/>
        </a:p>
      </dgm:t>
    </dgm:pt>
    <dgm:pt modelId="{EC173D64-E3EE-4D41-A2AB-133112BEFC02}">
      <dgm:prSet phldrT="[Text]"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Plus 30% Offer For First </a:t>
          </a:r>
          <a:r>
            <a:rPr lang="en-US"/>
            <a:t>50 Child </a:t>
          </a:r>
          <a:endParaRPr lang="en-US" dirty="0"/>
        </a:p>
      </dgm:t>
    </dgm:pt>
    <dgm:pt modelId="{4B7868C0-B4B0-4B63-81E0-5D6BE9EEA0EE}" type="parTrans" cxnId="{99191917-E72A-48A7-BC8E-B6459E0C9BAC}">
      <dgm:prSet/>
      <dgm:spPr/>
      <dgm:t>
        <a:bodyPr/>
        <a:lstStyle/>
        <a:p>
          <a:endParaRPr lang="en-US"/>
        </a:p>
      </dgm:t>
    </dgm:pt>
    <dgm:pt modelId="{4208DDFB-3101-4007-AD8C-6DC84A7F7082}" type="sibTrans" cxnId="{99191917-E72A-48A7-BC8E-B6459E0C9BAC}">
      <dgm:prSet/>
      <dgm:spPr/>
      <dgm:t>
        <a:bodyPr/>
        <a:lstStyle/>
        <a:p>
          <a:endParaRPr lang="en-US"/>
        </a:p>
      </dgm:t>
    </dgm:pt>
    <dgm:pt modelId="{333BA55A-4FB9-4CDB-BE45-5B2839A9588A}" type="pres">
      <dgm:prSet presAssocID="{C7720856-93F0-4CC7-B7FD-2466914A11D4}" presName="root" presStyleCnt="0">
        <dgm:presLayoutVars>
          <dgm:dir/>
          <dgm:resizeHandles val="exact"/>
        </dgm:presLayoutVars>
      </dgm:prSet>
      <dgm:spPr/>
    </dgm:pt>
    <dgm:pt modelId="{4130BD56-E415-4C77-B902-1C7745EECC0A}" type="pres">
      <dgm:prSet presAssocID="{4AF52931-E4CA-4429-AACB-B8747CDB2409}" presName="compNode" presStyleCnt="0"/>
      <dgm:spPr/>
    </dgm:pt>
    <dgm:pt modelId="{9E0B2482-4830-4D46-8929-F9D2DADF178F}" type="pres">
      <dgm:prSet presAssocID="{4AF52931-E4CA-4429-AACB-B8747CDB2409}" presName="bgRect" presStyleLbl="bgShp" presStyleIdx="0" presStyleCnt="3"/>
      <dgm:spPr/>
    </dgm:pt>
    <dgm:pt modelId="{D1AB7B5A-7CB4-433B-BDAD-61D154FBB639}" type="pres">
      <dgm:prSet presAssocID="{4AF52931-E4CA-4429-AACB-B8747CDB2409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  <dgm:extLst>
        <a:ext uri="{E40237B7-FDA0-4F09-8148-C483321AD2D9}">
          <dgm14:cNvPr xmlns:dgm14="http://schemas.microsoft.com/office/drawing/2010/diagram" id="0" name="" descr="Child playing baseball"/>
        </a:ext>
      </dgm:extLst>
    </dgm:pt>
    <dgm:pt modelId="{C4986089-54D6-48DE-88C9-751556F2884B}" type="pres">
      <dgm:prSet presAssocID="{4AF52931-E4CA-4429-AACB-B8747CDB2409}" presName="spaceRect" presStyleCnt="0"/>
      <dgm:spPr/>
    </dgm:pt>
    <dgm:pt modelId="{DC3FF7F7-2836-45AE-B06A-2E337C2233AC}" type="pres">
      <dgm:prSet presAssocID="{4AF52931-E4CA-4429-AACB-B8747CDB2409}" presName="parTx" presStyleLbl="revTx" presStyleIdx="0" presStyleCnt="3">
        <dgm:presLayoutVars>
          <dgm:chMax val="0"/>
          <dgm:chPref val="0"/>
        </dgm:presLayoutVars>
      </dgm:prSet>
      <dgm:spPr/>
    </dgm:pt>
    <dgm:pt modelId="{A37F1CBF-8F30-4D65-8129-8B458890C5FF}" type="pres">
      <dgm:prSet presAssocID="{D86AF01C-9CBC-41F8-9354-48CD82BDFDC9}" presName="sibTrans" presStyleCnt="0"/>
      <dgm:spPr/>
    </dgm:pt>
    <dgm:pt modelId="{FCE925AA-5329-46CB-93D2-5C01F58583CE}" type="pres">
      <dgm:prSet presAssocID="{81BEB84D-9A77-49C6-9301-B3359FCAC75F}" presName="compNode" presStyleCnt="0"/>
      <dgm:spPr/>
    </dgm:pt>
    <dgm:pt modelId="{3A0D703B-098B-4E59-8765-DFD90796F008}" type="pres">
      <dgm:prSet presAssocID="{81BEB84D-9A77-49C6-9301-B3359FCAC75F}" presName="bgRect" presStyleLbl="bgShp" presStyleIdx="1" presStyleCnt="3"/>
      <dgm:spPr/>
    </dgm:pt>
    <dgm:pt modelId="{F065CC5F-0D7E-438D-A290-6D28C1B3EDF2}" type="pres">
      <dgm:prSet presAssocID="{81BEB84D-9A77-49C6-9301-B3359FCAC75F}" presName="iconRect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Young girl smiling"/>
        </a:ext>
      </dgm:extLst>
    </dgm:pt>
    <dgm:pt modelId="{FCFDB9D5-350E-4BFF-92DC-C71BD2A82972}" type="pres">
      <dgm:prSet presAssocID="{81BEB84D-9A77-49C6-9301-B3359FCAC75F}" presName="spaceRect" presStyleCnt="0"/>
      <dgm:spPr/>
    </dgm:pt>
    <dgm:pt modelId="{4CBA5ED1-114D-4BE5-A41A-79565ED13248}" type="pres">
      <dgm:prSet presAssocID="{81BEB84D-9A77-49C6-9301-B3359FCAC75F}" presName="parTx" presStyleLbl="revTx" presStyleIdx="1" presStyleCnt="3">
        <dgm:presLayoutVars>
          <dgm:chMax val="0"/>
          <dgm:chPref val="0"/>
        </dgm:presLayoutVars>
      </dgm:prSet>
      <dgm:spPr/>
    </dgm:pt>
    <dgm:pt modelId="{5E3897DE-02CA-42DD-9020-286942F9BBF3}" type="pres">
      <dgm:prSet presAssocID="{5D260F18-25D2-4074-87F1-7E78DDA61C58}" presName="sibTrans" presStyleCnt="0"/>
      <dgm:spPr/>
    </dgm:pt>
    <dgm:pt modelId="{C585BCB9-7FB1-4B84-82FB-E3295EE208A4}" type="pres">
      <dgm:prSet presAssocID="{EC173D64-E3EE-4D41-A2AB-133112BEFC02}" presName="compNode" presStyleCnt="0"/>
      <dgm:spPr/>
    </dgm:pt>
    <dgm:pt modelId="{32EDC365-9480-4B02-9E33-C2E21B118133}" type="pres">
      <dgm:prSet presAssocID="{EC173D64-E3EE-4D41-A2AB-133112BEFC02}" presName="bgRect" presStyleLbl="bgShp" presStyleIdx="2" presStyleCnt="3"/>
      <dgm:spPr/>
    </dgm:pt>
    <dgm:pt modelId="{AD1B2BF8-8AB4-4C80-9779-663198F92024}" type="pres">
      <dgm:prSet presAssocID="{EC173D64-E3EE-4D41-A2AB-133112BEFC02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et with solid fill"/>
        </a:ext>
      </dgm:extLst>
    </dgm:pt>
    <dgm:pt modelId="{E8535F01-091D-4676-AC4D-4B2ECE632D5A}" type="pres">
      <dgm:prSet presAssocID="{EC173D64-E3EE-4D41-A2AB-133112BEFC02}" presName="spaceRect" presStyleCnt="0"/>
      <dgm:spPr/>
    </dgm:pt>
    <dgm:pt modelId="{B584C6E1-653F-4D28-97B9-3A4C4D1AD0C2}" type="pres">
      <dgm:prSet presAssocID="{EC173D64-E3EE-4D41-A2AB-133112BEFC0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63EE20D-F15A-4699-8713-589FF62B5DDF}" type="presOf" srcId="{4AF52931-E4CA-4429-AACB-B8747CDB2409}" destId="{DC3FF7F7-2836-45AE-B06A-2E337C2233AC}" srcOrd="0" destOrd="0" presId="urn:microsoft.com/office/officeart/2018/2/layout/IconVerticalSolidList"/>
    <dgm:cxn modelId="{99191917-E72A-48A7-BC8E-B6459E0C9BAC}" srcId="{C7720856-93F0-4CC7-B7FD-2466914A11D4}" destId="{EC173D64-E3EE-4D41-A2AB-133112BEFC02}" srcOrd="2" destOrd="0" parTransId="{4B7868C0-B4B0-4B63-81E0-5D6BE9EEA0EE}" sibTransId="{4208DDFB-3101-4007-AD8C-6DC84A7F7082}"/>
    <dgm:cxn modelId="{90A3AE9C-7EDA-4EDC-9AFA-1A3CBA52AC92}" type="presOf" srcId="{81BEB84D-9A77-49C6-9301-B3359FCAC75F}" destId="{4CBA5ED1-114D-4BE5-A41A-79565ED13248}" srcOrd="0" destOrd="0" presId="urn:microsoft.com/office/officeart/2018/2/layout/IconVerticalSolidList"/>
    <dgm:cxn modelId="{420EF6C4-7321-43BE-A2FC-253606B1E06A}" srcId="{C7720856-93F0-4CC7-B7FD-2466914A11D4}" destId="{81BEB84D-9A77-49C6-9301-B3359FCAC75F}" srcOrd="1" destOrd="0" parTransId="{AE4D0D43-0332-4F79-8D35-BCD8C10758AE}" sibTransId="{5D260F18-25D2-4074-87F1-7E78DDA61C58}"/>
    <dgm:cxn modelId="{F82329C8-C3B2-4E9B-9033-528488D72705}" srcId="{C7720856-93F0-4CC7-B7FD-2466914A11D4}" destId="{4AF52931-E4CA-4429-AACB-B8747CDB2409}" srcOrd="0" destOrd="0" parTransId="{67B2FC97-2FAE-4EFE-9DEE-E4216C657F35}" sibTransId="{D86AF01C-9CBC-41F8-9354-48CD82BDFDC9}"/>
    <dgm:cxn modelId="{5D25EDCD-23D4-4BDB-8CF3-68BB138857BA}" type="presOf" srcId="{C7720856-93F0-4CC7-B7FD-2466914A11D4}" destId="{333BA55A-4FB9-4CDB-BE45-5B2839A9588A}" srcOrd="0" destOrd="0" presId="urn:microsoft.com/office/officeart/2018/2/layout/IconVerticalSolidList"/>
    <dgm:cxn modelId="{EDC350D1-7F2A-434F-A095-B2232A8CFF92}" type="presOf" srcId="{EC173D64-E3EE-4D41-A2AB-133112BEFC02}" destId="{B584C6E1-653F-4D28-97B9-3A4C4D1AD0C2}" srcOrd="0" destOrd="0" presId="urn:microsoft.com/office/officeart/2018/2/layout/IconVerticalSolidList"/>
    <dgm:cxn modelId="{24215397-9BF3-43BD-8BE6-B67C43C17BB4}" type="presParOf" srcId="{333BA55A-4FB9-4CDB-BE45-5B2839A9588A}" destId="{4130BD56-E415-4C77-B902-1C7745EECC0A}" srcOrd="0" destOrd="0" presId="urn:microsoft.com/office/officeart/2018/2/layout/IconVerticalSolidList"/>
    <dgm:cxn modelId="{71409055-5E4C-45F9-8F81-0404D1F52BB5}" type="presParOf" srcId="{4130BD56-E415-4C77-B902-1C7745EECC0A}" destId="{9E0B2482-4830-4D46-8929-F9D2DADF178F}" srcOrd="0" destOrd="0" presId="urn:microsoft.com/office/officeart/2018/2/layout/IconVerticalSolidList"/>
    <dgm:cxn modelId="{59088EB3-503E-4C06-87B9-605B75AEE17F}" type="presParOf" srcId="{4130BD56-E415-4C77-B902-1C7745EECC0A}" destId="{D1AB7B5A-7CB4-433B-BDAD-61D154FBB639}" srcOrd="1" destOrd="0" presId="urn:microsoft.com/office/officeart/2018/2/layout/IconVerticalSolidList"/>
    <dgm:cxn modelId="{3302F49F-4915-4B99-A65D-72A2843764B2}" type="presParOf" srcId="{4130BD56-E415-4C77-B902-1C7745EECC0A}" destId="{C4986089-54D6-48DE-88C9-751556F2884B}" srcOrd="2" destOrd="0" presId="urn:microsoft.com/office/officeart/2018/2/layout/IconVerticalSolidList"/>
    <dgm:cxn modelId="{C9195B83-D72D-4D2C-9D93-48C5E930AB73}" type="presParOf" srcId="{4130BD56-E415-4C77-B902-1C7745EECC0A}" destId="{DC3FF7F7-2836-45AE-B06A-2E337C2233AC}" srcOrd="3" destOrd="0" presId="urn:microsoft.com/office/officeart/2018/2/layout/IconVerticalSolidList"/>
    <dgm:cxn modelId="{12E7F4E6-680C-435F-9C9C-8A01B6426E1F}" type="presParOf" srcId="{333BA55A-4FB9-4CDB-BE45-5B2839A9588A}" destId="{A37F1CBF-8F30-4D65-8129-8B458890C5FF}" srcOrd="1" destOrd="0" presId="urn:microsoft.com/office/officeart/2018/2/layout/IconVerticalSolidList"/>
    <dgm:cxn modelId="{DCFC8BAB-417F-4BC4-AF07-9DE4C060CDC8}" type="presParOf" srcId="{333BA55A-4FB9-4CDB-BE45-5B2839A9588A}" destId="{FCE925AA-5329-46CB-93D2-5C01F58583CE}" srcOrd="2" destOrd="0" presId="urn:microsoft.com/office/officeart/2018/2/layout/IconVerticalSolidList"/>
    <dgm:cxn modelId="{60575168-BC6B-4CAA-8296-403200EEF3B2}" type="presParOf" srcId="{FCE925AA-5329-46CB-93D2-5C01F58583CE}" destId="{3A0D703B-098B-4E59-8765-DFD90796F008}" srcOrd="0" destOrd="0" presId="urn:microsoft.com/office/officeart/2018/2/layout/IconVerticalSolidList"/>
    <dgm:cxn modelId="{61EC41A3-02C7-4A47-B293-CE1F62322095}" type="presParOf" srcId="{FCE925AA-5329-46CB-93D2-5C01F58583CE}" destId="{F065CC5F-0D7E-438D-A290-6D28C1B3EDF2}" srcOrd="1" destOrd="0" presId="urn:microsoft.com/office/officeart/2018/2/layout/IconVerticalSolidList"/>
    <dgm:cxn modelId="{349689AD-CDE3-4FB9-AFB4-0DCCB109A4B2}" type="presParOf" srcId="{FCE925AA-5329-46CB-93D2-5C01F58583CE}" destId="{FCFDB9D5-350E-4BFF-92DC-C71BD2A82972}" srcOrd="2" destOrd="0" presId="urn:microsoft.com/office/officeart/2018/2/layout/IconVerticalSolidList"/>
    <dgm:cxn modelId="{7CBAFDAF-2BE7-4CB2-A164-F487FC642633}" type="presParOf" srcId="{FCE925AA-5329-46CB-93D2-5C01F58583CE}" destId="{4CBA5ED1-114D-4BE5-A41A-79565ED13248}" srcOrd="3" destOrd="0" presId="urn:microsoft.com/office/officeart/2018/2/layout/IconVerticalSolidList"/>
    <dgm:cxn modelId="{856A6CEA-B3E9-4192-A947-B103AB223856}" type="presParOf" srcId="{333BA55A-4FB9-4CDB-BE45-5B2839A9588A}" destId="{5E3897DE-02CA-42DD-9020-286942F9BBF3}" srcOrd="3" destOrd="0" presId="urn:microsoft.com/office/officeart/2018/2/layout/IconVerticalSolidList"/>
    <dgm:cxn modelId="{18D87ED0-BE5A-429F-B4FC-5B076A72A2CF}" type="presParOf" srcId="{333BA55A-4FB9-4CDB-BE45-5B2839A9588A}" destId="{C585BCB9-7FB1-4B84-82FB-E3295EE208A4}" srcOrd="4" destOrd="0" presId="urn:microsoft.com/office/officeart/2018/2/layout/IconVerticalSolidList"/>
    <dgm:cxn modelId="{6B680438-DECE-40B0-A5A4-434AF728492C}" type="presParOf" srcId="{C585BCB9-7FB1-4B84-82FB-E3295EE208A4}" destId="{32EDC365-9480-4B02-9E33-C2E21B118133}" srcOrd="0" destOrd="0" presId="urn:microsoft.com/office/officeart/2018/2/layout/IconVerticalSolidList"/>
    <dgm:cxn modelId="{3E255E7E-2167-4866-B75B-71342910C223}" type="presParOf" srcId="{C585BCB9-7FB1-4B84-82FB-E3295EE208A4}" destId="{AD1B2BF8-8AB4-4C80-9779-663198F92024}" srcOrd="1" destOrd="0" presId="urn:microsoft.com/office/officeart/2018/2/layout/IconVerticalSolidList"/>
    <dgm:cxn modelId="{65F1E2BA-98B0-4CF4-9A9A-C0D3D73B3708}" type="presParOf" srcId="{C585BCB9-7FB1-4B84-82FB-E3295EE208A4}" destId="{E8535F01-091D-4676-AC4D-4B2ECE632D5A}" srcOrd="2" destOrd="0" presId="urn:microsoft.com/office/officeart/2018/2/layout/IconVerticalSolidList"/>
    <dgm:cxn modelId="{C4BD35ED-53D4-4B73-B52E-CA30107F10AE}" type="presParOf" srcId="{C585BCB9-7FB1-4B84-82FB-E3295EE208A4}" destId="{B584C6E1-653F-4D28-97B9-3A4C4D1AD0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1631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955283" y="1631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Discover KIDS’ Skills</a:t>
          </a:r>
        </a:p>
      </dsp:txBody>
      <dsp:txXfrm>
        <a:off x="955283" y="1631"/>
        <a:ext cx="5792026" cy="827085"/>
      </dsp:txXfrm>
    </dsp:sp>
    <dsp:sp modelId="{3A0D703B-098B-4E59-8765-DFD90796F008}">
      <dsp:nvSpPr>
        <dsp:cNvPr id="0" name=""/>
        <dsp:cNvSpPr/>
      </dsp:nvSpPr>
      <dsp:spPr>
        <a:xfrm>
          <a:off x="0" y="1035488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250193" y="1221583"/>
          <a:ext cx="454897" cy="45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955283" y="1035488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Increase Brain Cognitive Skills.  </a:t>
          </a:r>
        </a:p>
      </dsp:txBody>
      <dsp:txXfrm>
        <a:off x="955283" y="1035488"/>
        <a:ext cx="5792026" cy="827085"/>
      </dsp:txXfrm>
    </dsp:sp>
    <dsp:sp modelId="{752F83EC-7F2D-41AA-973E-014FDB46F0D7}">
      <dsp:nvSpPr>
        <dsp:cNvPr id="0" name=""/>
        <dsp:cNvSpPr/>
      </dsp:nvSpPr>
      <dsp:spPr>
        <a:xfrm>
          <a:off x="0" y="2069345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955283" y="2069345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Teach Them New Skills (programming)</a:t>
          </a:r>
        </a:p>
      </dsp:txBody>
      <dsp:txXfrm>
        <a:off x="955283" y="2069345"/>
        <a:ext cx="5792026" cy="827085"/>
      </dsp:txXfrm>
    </dsp:sp>
    <dsp:sp modelId="{A29CE63C-1120-4DB9-9C54-A5DB07AE079C}">
      <dsp:nvSpPr>
        <dsp:cNvPr id="0" name=""/>
        <dsp:cNvSpPr/>
      </dsp:nvSpPr>
      <dsp:spPr>
        <a:xfrm>
          <a:off x="0" y="3103202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D5C40B-E6D9-4454-AC54-21A6680068B8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AA620-DB76-4FB0-B420-D1216EA6CEF4}">
      <dsp:nvSpPr>
        <dsp:cNvPr id="0" name=""/>
        <dsp:cNvSpPr/>
      </dsp:nvSpPr>
      <dsp:spPr>
        <a:xfrm>
          <a:off x="955283" y="3103202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Increase Kid Self Awareness  </a:t>
          </a:r>
        </a:p>
      </dsp:txBody>
      <dsp:txXfrm>
        <a:off x="955283" y="3103202"/>
        <a:ext cx="5792026" cy="827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638936"/>
          <a:ext cx="6747310" cy="1179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356821" y="904341"/>
          <a:ext cx="648766" cy="648766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1362410" y="638936"/>
          <a:ext cx="5384899" cy="117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38" tIns="124838" rIns="124838" bIns="1248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Kids: From Two to Five Years  </a:t>
          </a:r>
        </a:p>
      </dsp:txBody>
      <dsp:txXfrm>
        <a:off x="1362410" y="638936"/>
        <a:ext cx="5384899" cy="1179576"/>
      </dsp:txXfrm>
    </dsp:sp>
    <dsp:sp modelId="{3A0D703B-098B-4E59-8765-DFD90796F008}">
      <dsp:nvSpPr>
        <dsp:cNvPr id="0" name=""/>
        <dsp:cNvSpPr/>
      </dsp:nvSpPr>
      <dsp:spPr>
        <a:xfrm>
          <a:off x="0" y="2113407"/>
          <a:ext cx="6747310" cy="117957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356821" y="2378811"/>
          <a:ext cx="648766" cy="64876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1362410" y="2113407"/>
          <a:ext cx="5384899" cy="1179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838" tIns="124838" rIns="124838" bIns="124838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Youngs: From Six to Ten Years</a:t>
          </a:r>
        </a:p>
      </dsp:txBody>
      <dsp:txXfrm>
        <a:off x="1362410" y="2113407"/>
        <a:ext cx="5384899" cy="11795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D703B-098B-4E59-8765-DFD90796F008}">
      <dsp:nvSpPr>
        <dsp:cNvPr id="0" name=""/>
        <dsp:cNvSpPr/>
      </dsp:nvSpPr>
      <dsp:spPr>
        <a:xfrm>
          <a:off x="0" y="1631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250193" y="187726"/>
          <a:ext cx="454897" cy="4548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955283" y="1631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Talented Kind Instructors </a:t>
          </a:r>
        </a:p>
      </dsp:txBody>
      <dsp:txXfrm>
        <a:off x="955283" y="1631"/>
        <a:ext cx="5792026" cy="827085"/>
      </dsp:txXfrm>
    </dsp:sp>
    <dsp:sp modelId="{752F83EC-7F2D-41AA-973E-014FDB46F0D7}">
      <dsp:nvSpPr>
        <dsp:cNvPr id="0" name=""/>
        <dsp:cNvSpPr/>
      </dsp:nvSpPr>
      <dsp:spPr>
        <a:xfrm>
          <a:off x="0" y="1035488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250193" y="1221583"/>
          <a:ext cx="454897" cy="4548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955283" y="1035488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8 Years of Experience in Teaching Kids </a:t>
          </a:r>
        </a:p>
      </dsp:txBody>
      <dsp:txXfrm>
        <a:off x="955283" y="1035488"/>
        <a:ext cx="5792026" cy="827085"/>
      </dsp:txXfrm>
    </dsp:sp>
    <dsp:sp modelId="{A9D7B63A-733E-4F1E-A454-F0A148208FDC}">
      <dsp:nvSpPr>
        <dsp:cNvPr id="0" name=""/>
        <dsp:cNvSpPr/>
      </dsp:nvSpPr>
      <dsp:spPr>
        <a:xfrm>
          <a:off x="0" y="2069345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21A7B-21DF-4B08-9A09-75AF52EFD6E2}">
      <dsp:nvSpPr>
        <dsp:cNvPr id="0" name=""/>
        <dsp:cNvSpPr/>
      </dsp:nvSpPr>
      <dsp:spPr>
        <a:xfrm>
          <a:off x="250193" y="2255439"/>
          <a:ext cx="454897" cy="4548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5461D-1095-4604-8C18-EE2291F32CE3}">
      <dsp:nvSpPr>
        <dsp:cNvPr id="0" name=""/>
        <dsp:cNvSpPr/>
      </dsp:nvSpPr>
      <dsp:spPr>
        <a:xfrm>
          <a:off x="955283" y="2069345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Breakfast and lunch for each kid </a:t>
          </a:r>
        </a:p>
      </dsp:txBody>
      <dsp:txXfrm>
        <a:off x="955283" y="2069345"/>
        <a:ext cx="5792026" cy="827085"/>
      </dsp:txXfrm>
    </dsp:sp>
    <dsp:sp modelId="{9E0B2482-4830-4D46-8929-F9D2DADF178F}">
      <dsp:nvSpPr>
        <dsp:cNvPr id="0" name=""/>
        <dsp:cNvSpPr/>
      </dsp:nvSpPr>
      <dsp:spPr>
        <a:xfrm>
          <a:off x="0" y="3103202"/>
          <a:ext cx="6747310" cy="82708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250193" y="3289296"/>
          <a:ext cx="454897" cy="4548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955283" y="3103202"/>
          <a:ext cx="5792026" cy="827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533" tIns="87533" rIns="87533" bIns="8753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Affordable Course Price </a:t>
          </a:r>
        </a:p>
      </dsp:txBody>
      <dsp:txXfrm>
        <a:off x="955283" y="3103202"/>
        <a:ext cx="5792026" cy="8270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D3CF3-3A37-4B6F-A6B5-4E7BBBD1546D}">
      <dsp:nvSpPr>
        <dsp:cNvPr id="0" name=""/>
        <dsp:cNvSpPr/>
      </dsp:nvSpPr>
      <dsp:spPr>
        <a:xfrm>
          <a:off x="1503164" y="63"/>
          <a:ext cx="1803796" cy="117246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bg1"/>
              </a:solidFill>
            </a:rPr>
            <a:t>EXPLAIN</a:t>
          </a:r>
        </a:p>
      </dsp:txBody>
      <dsp:txXfrm>
        <a:off x="1560399" y="57298"/>
        <a:ext cx="1689326" cy="1057997"/>
      </dsp:txXfrm>
    </dsp:sp>
    <dsp:sp modelId="{48BB7BDC-C048-4E69-ACAB-ECF95ED26C20}">
      <dsp:nvSpPr>
        <dsp:cNvPr id="0" name=""/>
        <dsp:cNvSpPr/>
      </dsp:nvSpPr>
      <dsp:spPr>
        <a:xfrm>
          <a:off x="840351" y="586297"/>
          <a:ext cx="3129421" cy="3129421"/>
        </a:xfrm>
        <a:custGeom>
          <a:avLst/>
          <a:gdLst/>
          <a:ahLst/>
          <a:cxnLst/>
          <a:rect l="0" t="0" r="0" b="0"/>
          <a:pathLst>
            <a:path>
              <a:moveTo>
                <a:pt x="2479732" y="295437"/>
              </a:moveTo>
              <a:arcTo wR="1564710" hR="1564710" stAng="18347275" swAng="3649337"/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1CE3A-1D32-4E92-83BA-6B4DBB6DBC61}">
      <dsp:nvSpPr>
        <dsp:cNvPr id="0" name=""/>
        <dsp:cNvSpPr/>
      </dsp:nvSpPr>
      <dsp:spPr>
        <a:xfrm>
          <a:off x="2858243" y="2347129"/>
          <a:ext cx="1803796" cy="1172467"/>
        </a:xfrm>
        <a:prstGeom prst="roundRect">
          <a:avLst/>
        </a:prstGeom>
        <a:gradFill rotWithShape="0">
          <a:gsLst>
            <a:gs pos="0">
              <a:schemeClr val="accent2">
                <a:hueOff val="-441348"/>
                <a:satOff val="2109"/>
                <a:lumOff val="2941"/>
                <a:alphaOff val="0"/>
                <a:satMod val="100000"/>
                <a:lumMod val="100000"/>
              </a:schemeClr>
            </a:gs>
            <a:gs pos="50000">
              <a:schemeClr val="accent2">
                <a:hueOff val="-441348"/>
                <a:satOff val="2109"/>
                <a:lumOff val="2941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441348"/>
                <a:satOff val="2109"/>
                <a:lumOff val="2941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bg1"/>
              </a:solidFill>
            </a:rPr>
            <a:t>SHOW</a:t>
          </a:r>
        </a:p>
      </dsp:txBody>
      <dsp:txXfrm>
        <a:off x="2915478" y="2404364"/>
        <a:ext cx="1689326" cy="1057997"/>
      </dsp:txXfrm>
    </dsp:sp>
    <dsp:sp modelId="{C747AAAB-C295-45F8-80B3-C14658BB07BE}">
      <dsp:nvSpPr>
        <dsp:cNvPr id="0" name=""/>
        <dsp:cNvSpPr/>
      </dsp:nvSpPr>
      <dsp:spPr>
        <a:xfrm>
          <a:off x="877015" y="566610"/>
          <a:ext cx="3129421" cy="3129421"/>
        </a:xfrm>
        <a:custGeom>
          <a:avLst/>
          <a:gdLst/>
          <a:ahLst/>
          <a:cxnLst/>
          <a:rect l="0" t="0" r="0" b="0"/>
          <a:pathLst>
            <a:path>
              <a:moveTo>
                <a:pt x="2273063" y="2959901"/>
              </a:moveTo>
              <a:arcTo wR="1564710" hR="1564710" stAng="3784958" swAng="3403205"/>
            </a:path>
          </a:pathLst>
        </a:custGeom>
        <a:noFill/>
        <a:ln w="6350" cap="flat" cmpd="sng" algn="ctr">
          <a:solidFill>
            <a:schemeClr val="accent2">
              <a:hueOff val="-441348"/>
              <a:satOff val="2109"/>
              <a:lumOff val="294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9DFD5B-E336-4C25-B91A-5BA538A2118E}">
      <dsp:nvSpPr>
        <dsp:cNvPr id="0" name=""/>
        <dsp:cNvSpPr/>
      </dsp:nvSpPr>
      <dsp:spPr>
        <a:xfrm>
          <a:off x="167132" y="2309034"/>
          <a:ext cx="1803796" cy="1172467"/>
        </a:xfrm>
        <a:prstGeom prst="roundRect">
          <a:avLst/>
        </a:prstGeom>
        <a:gradFill rotWithShape="0">
          <a:gsLst>
            <a:gs pos="0">
              <a:schemeClr val="accent2">
                <a:hueOff val="-882696"/>
                <a:satOff val="4218"/>
                <a:lumOff val="5883"/>
                <a:alphaOff val="0"/>
                <a:satMod val="100000"/>
                <a:lumMod val="100000"/>
              </a:schemeClr>
            </a:gs>
            <a:gs pos="50000">
              <a:schemeClr val="accent2">
                <a:hueOff val="-882696"/>
                <a:satOff val="4218"/>
                <a:lumOff val="5883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82696"/>
                <a:satOff val="4218"/>
                <a:lumOff val="5883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>
              <a:solidFill>
                <a:schemeClr val="bg1"/>
              </a:solidFill>
            </a:rPr>
            <a:t>ACTING</a:t>
          </a:r>
        </a:p>
      </dsp:txBody>
      <dsp:txXfrm>
        <a:off x="224367" y="2366269"/>
        <a:ext cx="1689326" cy="1057997"/>
      </dsp:txXfrm>
    </dsp:sp>
    <dsp:sp modelId="{5ACEEF5B-7780-407E-9A1B-DD9AD3C9D5C6}">
      <dsp:nvSpPr>
        <dsp:cNvPr id="0" name=""/>
        <dsp:cNvSpPr/>
      </dsp:nvSpPr>
      <dsp:spPr>
        <a:xfrm>
          <a:off x="873290" y="562415"/>
          <a:ext cx="3129421" cy="3129421"/>
        </a:xfrm>
        <a:custGeom>
          <a:avLst/>
          <a:gdLst/>
          <a:ahLst/>
          <a:cxnLst/>
          <a:rect l="0" t="0" r="0" b="0"/>
          <a:pathLst>
            <a:path>
              <a:moveTo>
                <a:pt x="8868" y="1731071"/>
              </a:moveTo>
              <a:arcTo wR="1564710" hR="1564710" stAng="10433804" swAng="3530573"/>
            </a:path>
          </a:pathLst>
        </a:custGeom>
        <a:noFill/>
        <a:ln w="6350" cap="flat" cmpd="sng" algn="ctr">
          <a:solidFill>
            <a:schemeClr val="accent2">
              <a:hueOff val="-882696"/>
              <a:satOff val="4218"/>
              <a:lumOff val="588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D703B-098B-4E59-8765-DFD90796F008}">
      <dsp:nvSpPr>
        <dsp:cNvPr id="0" name=""/>
        <dsp:cNvSpPr/>
      </dsp:nvSpPr>
      <dsp:spPr>
        <a:xfrm>
          <a:off x="0" y="307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197924" y="150288"/>
          <a:ext cx="359862" cy="359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755711" y="307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Art Coloring Picture |</a:t>
          </a:r>
        </a:p>
      </dsp:txBody>
      <dsp:txXfrm>
        <a:off x="755711" y="3071"/>
        <a:ext cx="5991598" cy="654296"/>
      </dsp:txXfrm>
    </dsp:sp>
    <dsp:sp modelId="{752F83EC-7F2D-41AA-973E-014FDB46F0D7}">
      <dsp:nvSpPr>
        <dsp:cNvPr id="0" name=""/>
        <dsp:cNvSpPr/>
      </dsp:nvSpPr>
      <dsp:spPr>
        <a:xfrm>
          <a:off x="0" y="82094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197924" y="968158"/>
          <a:ext cx="359862" cy="359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755711" y="82094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Practice Singing  </a:t>
          </a:r>
        </a:p>
      </dsp:txBody>
      <dsp:txXfrm>
        <a:off x="755711" y="820941"/>
        <a:ext cx="5991598" cy="654296"/>
      </dsp:txXfrm>
    </dsp:sp>
    <dsp:sp modelId="{A9D7B63A-733E-4F1E-A454-F0A148208FDC}">
      <dsp:nvSpPr>
        <dsp:cNvPr id="0" name=""/>
        <dsp:cNvSpPr/>
      </dsp:nvSpPr>
      <dsp:spPr>
        <a:xfrm>
          <a:off x="0" y="163881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21A7B-21DF-4B08-9A09-75AF52EFD6E2}">
      <dsp:nvSpPr>
        <dsp:cNvPr id="0" name=""/>
        <dsp:cNvSpPr/>
      </dsp:nvSpPr>
      <dsp:spPr>
        <a:xfrm>
          <a:off x="197924" y="1786028"/>
          <a:ext cx="359862" cy="359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5461D-1095-4604-8C18-EE2291F32CE3}">
      <dsp:nvSpPr>
        <dsp:cNvPr id="0" name=""/>
        <dsp:cNvSpPr/>
      </dsp:nvSpPr>
      <dsp:spPr>
        <a:xfrm>
          <a:off x="755711" y="163881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Reading &amp; Writing </a:t>
          </a:r>
        </a:p>
      </dsp:txBody>
      <dsp:txXfrm>
        <a:off x="755711" y="1638811"/>
        <a:ext cx="5991598" cy="654296"/>
      </dsp:txXfrm>
    </dsp:sp>
    <dsp:sp modelId="{9E0B2482-4830-4D46-8929-F9D2DADF178F}">
      <dsp:nvSpPr>
        <dsp:cNvPr id="0" name=""/>
        <dsp:cNvSpPr/>
      </dsp:nvSpPr>
      <dsp:spPr>
        <a:xfrm>
          <a:off x="0" y="2456682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197924" y="2603898"/>
          <a:ext cx="359862" cy="3598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755711" y="2456682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Counting Numbers  </a:t>
          </a:r>
        </a:p>
      </dsp:txBody>
      <dsp:txXfrm>
        <a:off x="755711" y="2456682"/>
        <a:ext cx="5991598" cy="654296"/>
      </dsp:txXfrm>
    </dsp:sp>
    <dsp:sp modelId="{5749CBE5-6F10-4B24-BF0A-D77827A3F9D7}">
      <dsp:nvSpPr>
        <dsp:cNvPr id="0" name=""/>
        <dsp:cNvSpPr/>
      </dsp:nvSpPr>
      <dsp:spPr>
        <a:xfrm>
          <a:off x="0" y="3274552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4D9A2C-651F-4975-BC96-07E0DF92AB70}">
      <dsp:nvSpPr>
        <dsp:cNvPr id="0" name=""/>
        <dsp:cNvSpPr/>
      </dsp:nvSpPr>
      <dsp:spPr>
        <a:xfrm>
          <a:off x="197924" y="3421768"/>
          <a:ext cx="359862" cy="3598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F4EDBB-E685-4286-9689-64B133F9FECC}">
      <dsp:nvSpPr>
        <dsp:cNvPr id="0" name=""/>
        <dsp:cNvSpPr/>
      </dsp:nvSpPr>
      <dsp:spPr>
        <a:xfrm>
          <a:off x="755711" y="3274552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Group Games </a:t>
          </a:r>
        </a:p>
      </dsp:txBody>
      <dsp:txXfrm>
        <a:off x="755711" y="3274552"/>
        <a:ext cx="5991598" cy="654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0D703B-098B-4E59-8765-DFD90796F008}">
      <dsp:nvSpPr>
        <dsp:cNvPr id="0" name=""/>
        <dsp:cNvSpPr/>
      </dsp:nvSpPr>
      <dsp:spPr>
        <a:xfrm>
          <a:off x="0" y="307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197924" y="150288"/>
          <a:ext cx="359862" cy="3598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755711" y="307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Art Drawing Pictures ||</a:t>
          </a:r>
        </a:p>
      </dsp:txBody>
      <dsp:txXfrm>
        <a:off x="755711" y="3071"/>
        <a:ext cx="5991598" cy="654296"/>
      </dsp:txXfrm>
    </dsp:sp>
    <dsp:sp modelId="{752F83EC-7F2D-41AA-973E-014FDB46F0D7}">
      <dsp:nvSpPr>
        <dsp:cNvPr id="0" name=""/>
        <dsp:cNvSpPr/>
      </dsp:nvSpPr>
      <dsp:spPr>
        <a:xfrm>
          <a:off x="0" y="82094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4BF251-23E8-4976-BDA1-862737AF35BC}">
      <dsp:nvSpPr>
        <dsp:cNvPr id="0" name=""/>
        <dsp:cNvSpPr/>
      </dsp:nvSpPr>
      <dsp:spPr>
        <a:xfrm>
          <a:off x="197924" y="968158"/>
          <a:ext cx="359862" cy="3598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A44A9A-99AA-49EC-92E7-07AA5F4F4AA9}">
      <dsp:nvSpPr>
        <dsp:cNvPr id="0" name=""/>
        <dsp:cNvSpPr/>
      </dsp:nvSpPr>
      <dsp:spPr>
        <a:xfrm>
          <a:off x="755711" y="82094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Mathematic </a:t>
          </a:r>
        </a:p>
      </dsp:txBody>
      <dsp:txXfrm>
        <a:off x="755711" y="820941"/>
        <a:ext cx="5991598" cy="654296"/>
      </dsp:txXfrm>
    </dsp:sp>
    <dsp:sp modelId="{A9D7B63A-733E-4F1E-A454-F0A148208FDC}">
      <dsp:nvSpPr>
        <dsp:cNvPr id="0" name=""/>
        <dsp:cNvSpPr/>
      </dsp:nvSpPr>
      <dsp:spPr>
        <a:xfrm>
          <a:off x="0" y="1638811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821A7B-21DF-4B08-9A09-75AF52EFD6E2}">
      <dsp:nvSpPr>
        <dsp:cNvPr id="0" name=""/>
        <dsp:cNvSpPr/>
      </dsp:nvSpPr>
      <dsp:spPr>
        <a:xfrm>
          <a:off x="197924" y="1786028"/>
          <a:ext cx="359862" cy="3598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D5461D-1095-4604-8C18-EE2291F32CE3}">
      <dsp:nvSpPr>
        <dsp:cNvPr id="0" name=""/>
        <dsp:cNvSpPr/>
      </dsp:nvSpPr>
      <dsp:spPr>
        <a:xfrm>
          <a:off x="755711" y="1638811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Learning Basic Programming </a:t>
          </a:r>
        </a:p>
      </dsp:txBody>
      <dsp:txXfrm>
        <a:off x="755711" y="1638811"/>
        <a:ext cx="5991598" cy="654296"/>
      </dsp:txXfrm>
    </dsp:sp>
    <dsp:sp modelId="{9E0B2482-4830-4D46-8929-F9D2DADF178F}">
      <dsp:nvSpPr>
        <dsp:cNvPr id="0" name=""/>
        <dsp:cNvSpPr/>
      </dsp:nvSpPr>
      <dsp:spPr>
        <a:xfrm>
          <a:off x="0" y="2456682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197924" y="2603898"/>
          <a:ext cx="359862" cy="35986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755711" y="2456682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Handmade Craft</a:t>
          </a:r>
        </a:p>
      </dsp:txBody>
      <dsp:txXfrm>
        <a:off x="755711" y="2456682"/>
        <a:ext cx="5991598" cy="654296"/>
      </dsp:txXfrm>
    </dsp:sp>
    <dsp:sp modelId="{1894B2EE-566C-4824-80D8-D72E78FBE556}">
      <dsp:nvSpPr>
        <dsp:cNvPr id="0" name=""/>
        <dsp:cNvSpPr/>
      </dsp:nvSpPr>
      <dsp:spPr>
        <a:xfrm>
          <a:off x="0" y="3274552"/>
          <a:ext cx="6747310" cy="65429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449759-409F-4DAD-874A-8F6E595C2CBF}">
      <dsp:nvSpPr>
        <dsp:cNvPr id="0" name=""/>
        <dsp:cNvSpPr/>
      </dsp:nvSpPr>
      <dsp:spPr>
        <a:xfrm>
          <a:off x="197924" y="3421768"/>
          <a:ext cx="359862" cy="35986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1711E-4217-4A69-B25F-F474AD59E3E5}">
      <dsp:nvSpPr>
        <dsp:cNvPr id="0" name=""/>
        <dsp:cNvSpPr/>
      </dsp:nvSpPr>
      <dsp:spPr>
        <a:xfrm>
          <a:off x="755711" y="3274552"/>
          <a:ext cx="5991598" cy="65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246" tIns="69246" rIns="69246" bIns="69246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Meditation &amp; Mindfulness </a:t>
          </a:r>
        </a:p>
      </dsp:txBody>
      <dsp:txXfrm>
        <a:off x="755711" y="3274552"/>
        <a:ext cx="5991598" cy="654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B2482-4830-4D46-8929-F9D2DADF178F}">
      <dsp:nvSpPr>
        <dsp:cNvPr id="0" name=""/>
        <dsp:cNvSpPr/>
      </dsp:nvSpPr>
      <dsp:spPr>
        <a:xfrm>
          <a:off x="0" y="479"/>
          <a:ext cx="6747310" cy="1123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D1AB7B5A-7CB4-433B-BDAD-61D154FBB639}">
      <dsp:nvSpPr>
        <dsp:cNvPr id="0" name=""/>
        <dsp:cNvSpPr/>
      </dsp:nvSpPr>
      <dsp:spPr>
        <a:xfrm>
          <a:off x="339747" y="253184"/>
          <a:ext cx="617722" cy="61772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FF7F7-2836-45AE-B06A-2E337C2233AC}">
      <dsp:nvSpPr>
        <dsp:cNvPr id="0" name=""/>
        <dsp:cNvSpPr/>
      </dsp:nvSpPr>
      <dsp:spPr>
        <a:xfrm>
          <a:off x="1297216" y="479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Kids: 999 E.G / Month </a:t>
          </a:r>
        </a:p>
      </dsp:txBody>
      <dsp:txXfrm>
        <a:off x="1297216" y="479"/>
        <a:ext cx="5450093" cy="1123131"/>
      </dsp:txXfrm>
    </dsp:sp>
    <dsp:sp modelId="{3A0D703B-098B-4E59-8765-DFD90796F008}">
      <dsp:nvSpPr>
        <dsp:cNvPr id="0" name=""/>
        <dsp:cNvSpPr/>
      </dsp:nvSpPr>
      <dsp:spPr>
        <a:xfrm>
          <a:off x="0" y="1404394"/>
          <a:ext cx="6747310" cy="1123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065CC5F-0D7E-438D-A290-6D28C1B3EDF2}">
      <dsp:nvSpPr>
        <dsp:cNvPr id="0" name=""/>
        <dsp:cNvSpPr/>
      </dsp:nvSpPr>
      <dsp:spPr>
        <a:xfrm>
          <a:off x="339747" y="1657098"/>
          <a:ext cx="617722" cy="61772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BA5ED1-114D-4BE5-A41A-79565ED13248}">
      <dsp:nvSpPr>
        <dsp:cNvPr id="0" name=""/>
        <dsp:cNvSpPr/>
      </dsp:nvSpPr>
      <dsp:spPr>
        <a:xfrm>
          <a:off x="1297216" y="1404394"/>
          <a:ext cx="5450093" cy="11231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Youngs: 1299 E.G / Month </a:t>
          </a:r>
        </a:p>
      </dsp:txBody>
      <dsp:txXfrm>
        <a:off x="1297216" y="1404394"/>
        <a:ext cx="5450093" cy="1123131"/>
      </dsp:txXfrm>
    </dsp:sp>
    <dsp:sp modelId="{32EDC365-9480-4B02-9E33-C2E21B118133}">
      <dsp:nvSpPr>
        <dsp:cNvPr id="0" name=""/>
        <dsp:cNvSpPr/>
      </dsp:nvSpPr>
      <dsp:spPr>
        <a:xfrm>
          <a:off x="0" y="2808308"/>
          <a:ext cx="6747310" cy="112313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bg1">
                <a:lumMod val="95000"/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bg1">
                <a:lumMod val="95000"/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bg1">
                <a:lumMod val="95000"/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matte">
          <a:bevelT w="1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AD1B2BF8-8AB4-4C80-9779-663198F92024}">
      <dsp:nvSpPr>
        <dsp:cNvPr id="0" name=""/>
        <dsp:cNvSpPr/>
      </dsp:nvSpPr>
      <dsp:spPr>
        <a:xfrm>
          <a:off x="339747" y="3061013"/>
          <a:ext cx="617722" cy="617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84C6E1-653F-4D28-97B9-3A4C4D1AD0C2}">
      <dsp:nvSpPr>
        <dsp:cNvPr id="0" name=""/>
        <dsp:cNvSpPr/>
      </dsp:nvSpPr>
      <dsp:spPr>
        <a:xfrm>
          <a:off x="1297216" y="2808308"/>
          <a:ext cx="5450093" cy="1123131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865" tIns="118865" rIns="118865" bIns="1188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Plus 30% Offer For First </a:t>
          </a:r>
          <a:r>
            <a:rPr lang="en-US" sz="2500" kern="1200"/>
            <a:t>50 Child </a:t>
          </a:r>
          <a:endParaRPr lang="en-US" sz="2500" kern="1200" dirty="0"/>
        </a:p>
      </dsp:txBody>
      <dsp:txXfrm>
        <a:off x="1297216" y="2808308"/>
        <a:ext cx="5450093" cy="1123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F4EA64-D5E8-4450-BC30-7DFC4EBD3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641F71-C740-4CC1-840C-5FB23C8519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963B1-226B-4B24-8975-7DD28730789D}" type="datetimeFigureOut">
              <a:rPr lang="en-US" smtClean="0"/>
              <a:t>5/15/2022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CE577-AAC9-4588-9221-506DA251D4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921CD-9C42-44C5-B535-5F5FA40227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FA9CF0-FE85-40E5-A3E4-9D8D4A205BC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67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0BE83-1F76-412F-817F-6B87541A62B7}" type="datetimeFigureOut">
              <a:rPr lang="en-US" smtClean="0"/>
              <a:t>5/15/2022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54AA9-D1C5-4A71-8BC1-393246244D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209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333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254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0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4609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385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896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463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689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54AA9-D1C5-4A71-8BC1-393246244DD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564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03FCE02C-6EC6-4E09-BC2C-9FDED4DE236E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B075A7A-4A9A-410F-B848-AB998ACC9419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5F3E88-2D66-4D17-B0FA-EA13CB20B2FF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8F36E1-9596-4E98-8786-4A17C5D29C65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E4D1A55-63BC-4BA2-9538-7DDEADA10621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01ABB-8821-4BF5-97A9-E1A66ACAEAA9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0C37B1C-D4A1-4A4F-A470-80868146AFC5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31D1B9-F39E-471E-80A9-595CAA5664AD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FCEABC-E2B9-4606-A74F-CB06AF596887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34693" y="237744"/>
            <a:ext cx="8633081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371856" y="374904"/>
            <a:ext cx="8353044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5" y="704850"/>
            <a:ext cx="7562850" cy="51435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A8850A0-01A3-4F4E-AA52-F716A9BFD4EB}" type="datetimeFigureOut">
              <a:rPr lang="en-US" dirty="0"/>
              <a:pPr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39158" y="6214535"/>
            <a:ext cx="5184648" cy="256032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601076" cy="6382512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5811CCA-BB49-46C7-A0E2-F42339750F9A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bg2"/>
                </a:solidFill>
              </a:defRPr>
            </a:lvl1pPr>
          </a:lstStyle>
          <a:p>
            <a:fld id="{17205CAA-4E5A-4223-BD55-C5D2841AC9EF}" type="datetimeFigureOut">
              <a:rPr lang="en-US" dirty="0"/>
              <a:t>5/15/2022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36.jp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47.jpe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7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b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7.jp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BFCDB3-13C4-4D69-848D-3F1F4D6B8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C2B9599-6E7A-4DD2-B13A-B4F68A135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E377648-1ED1-4112-805B-16C14CE9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7" y="643464"/>
            <a:ext cx="6909241" cy="5571072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/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63B59CB-289C-4850-A932-358B9E412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877" y="806752"/>
            <a:ext cx="6570161" cy="5244497"/>
          </a:xfrm>
          <a:prstGeom prst="rect">
            <a:avLst/>
          </a:prstGeom>
          <a:solidFill>
            <a:schemeClr val="tx1"/>
          </a:solidFill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8867647-07B7-4265-832F-DE0E80979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837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16AC468-2C3D-4337-A9A2-81175F6D5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A873262-74DB-4FD1-9625-E4616CF01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3777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9F3D15D-CB95-47AD-87F5-9CFF84F61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52137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D90EC3D-482A-4E73-B198-E8341A0D09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3160" y="1689632"/>
            <a:ext cx="3238829" cy="3252231"/>
          </a:xfrm>
          <a:noFill/>
        </p:spPr>
        <p:txBody>
          <a:bodyPr>
            <a:normAutofit/>
          </a:bodyPr>
          <a:lstStyle/>
          <a:p>
            <a:r>
              <a:rPr lang="en-US" sz="6000" b="1" i="1" dirty="0">
                <a:pattFill prst="pct50">
                  <a:fgClr>
                    <a:srgbClr val="FFFFFF"/>
                  </a:fgClr>
                  <a:bgClr>
                    <a:schemeClr val="bg1"/>
                  </a:bgClr>
                </a:pattFill>
              </a:rPr>
              <a:t>Mind</a:t>
            </a:r>
            <a:br>
              <a:rPr lang="en-US" sz="6000" b="1" i="1" dirty="0">
                <a:pattFill prst="pct50">
                  <a:fgClr>
                    <a:srgbClr val="FFFFFF"/>
                  </a:fgClr>
                  <a:bgClr>
                    <a:schemeClr val="bg1"/>
                  </a:bgClr>
                </a:pattFill>
              </a:rPr>
            </a:br>
            <a:r>
              <a:rPr lang="en-US" sz="6000" b="1" i="1" dirty="0">
                <a:pattFill prst="pct50">
                  <a:fgClr>
                    <a:srgbClr val="FFFFFF"/>
                  </a:fgClr>
                  <a:bgClr>
                    <a:schemeClr val="bg1"/>
                  </a:bgClr>
                </a:pattFill>
              </a:rPr>
              <a:t>Makers</a:t>
            </a:r>
          </a:p>
        </p:txBody>
      </p:sp>
      <p:pic>
        <p:nvPicPr>
          <p:cNvPr id="15" name="Picture 14" descr="A picture containing child, person, little, young&#10;&#10;Description automatically generated">
            <a:extLst>
              <a:ext uri="{FF2B5EF4-FFF2-40B4-BE49-F238E27FC236}">
                <a16:creationId xmlns:a16="http://schemas.microsoft.com/office/drawing/2014/main" id="{115A242B-8AA9-9037-1AB8-BAA01651F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9" y="643464"/>
            <a:ext cx="7033429" cy="557107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951D8D-92D3-3412-92E7-1363EEC8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892" y="-14287"/>
            <a:ext cx="1279653" cy="12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Pre-adolescent girl assembling robotics in classroom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02" b="7802"/>
          <a:stretch/>
        </p:blipFill>
        <p:spPr bwMode="auto">
          <a:xfrm>
            <a:off x="-728292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Youngs Programs 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55079771"/>
              </p:ext>
            </p:extLst>
          </p:nvPr>
        </p:nvGraphicFramePr>
        <p:xfrm>
          <a:off x="4716378" y="2131112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91144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ADDA78-2B5B-BD4C-CABE-BB550B59A9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Pricing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1149800-E726-F3EA-6EB8-ECF63FF3D2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MIND MAKERS</a:t>
            </a:r>
          </a:p>
        </p:txBody>
      </p:sp>
    </p:spTree>
    <p:extLst>
      <p:ext uri="{BB962C8B-B14F-4D97-AF65-F5344CB8AC3E}">
        <p14:creationId xmlns:p14="http://schemas.microsoft.com/office/powerpoint/2010/main" val="2259280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Focused elementary student writing at desk in classroom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02" b="7802"/>
          <a:stretch/>
        </p:blipFill>
        <p:spPr bwMode="auto">
          <a:xfrm>
            <a:off x="-3036962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      Pricing List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9677312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9066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6FF3823-BBAD-4D28-B6DB-E416E2409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3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E20F056-0FFD-4EE9-BDCB-8963C7F8B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507ED7-71D7-4B95-8D4F-7B3E18623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38E6D2-F0D9-4B69-ABEB-EB70412E8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135880" y="1267730"/>
            <a:ext cx="1920240" cy="731520"/>
            <a:chOff x="4828372" y="1267730"/>
            <a:chExt cx="2227748" cy="7315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25EA075-7728-48F3-B18E-92389160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35880" y="1267730"/>
              <a:ext cx="1920240" cy="7315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127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115E6AD-1E2A-40FE-B424-56271D8A8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28372" y="1267730"/>
              <a:ext cx="1567331" cy="645295"/>
              <a:chOff x="5318306" y="1386268"/>
              <a:chExt cx="1567331" cy="645295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2CFBBA0-D70F-4068-8385-B020EA21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963F62F-FFD6-43CD-BE0D-00770BB9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6885637" y="1386268"/>
                <a:ext cx="0" cy="64008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75688F4-0BFA-49D0-92B0-84CBE5508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>
                <a:off x="5318306" y="2031563"/>
                <a:ext cx="1567331" cy="0"/>
              </a:xfrm>
              <a:prstGeom prst="lin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solidFill>
                  <a:srgbClr val="FFFFFF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Picture 8" descr="Bright Flowers">
            <a:extLst>
              <a:ext uri="{FF2B5EF4-FFF2-40B4-BE49-F238E27FC236}">
                <a16:creationId xmlns:a16="http://schemas.microsoft.com/office/drawing/2014/main" id="{E3AED392-F4FF-45D7-9A91-FD20E7E29C4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BB58C53-AF1A-4577-9FD9-2A6A3DDEA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F7F7DE-2DAA-4260-B379-423DEC36F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2BAEBB-B897-4E2E-8BE7-753F1060B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1708" y="2091263"/>
            <a:ext cx="9068586" cy="188332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Contact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9DEA66-4826-47AE-AD32-B06226F8EC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2100" y="3974586"/>
            <a:ext cx="9070848" cy="116467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0"/>
              </a:spcBef>
            </a:pPr>
            <a:r>
              <a:rPr lang="en-US" spc="80" dirty="0"/>
              <a:t>MindMakers@gmail.com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0C984F-4779-40F8-A8DC-59DD7615B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7D5430C-DB52-4EA6-8319-C7AC4C171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66ECFA-EC1E-4CD9-A9CC-1EBFE29AB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1267730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6FE2E-3188-4CA0-96F7-21A68D1B1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913025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C5E10945-28C3-8FC6-7851-28BE7EA69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7799" y="1411615"/>
            <a:ext cx="1279653" cy="12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06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hildren in costume party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12" b="781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 w="95250" h="38100"/>
          </a:sp3d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       OBJECTIVE 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5554872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76795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Focused elementary student writing at desk in classroom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02" b="7802"/>
          <a:stretch/>
        </p:blipFill>
        <p:spPr bwMode="auto">
          <a:xfrm>
            <a:off x="-3036962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   Targeted Age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0503603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23369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D1AED-FD08-F623-D3CC-0535108C06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OUR PROGRAMS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9BCFD793-DC34-D901-B49C-79874B17A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MIND MAKERS</a:t>
            </a:r>
          </a:p>
        </p:txBody>
      </p:sp>
    </p:spTree>
    <p:extLst>
      <p:ext uri="{BB962C8B-B14F-4D97-AF65-F5344CB8AC3E}">
        <p14:creationId xmlns:p14="http://schemas.microsoft.com/office/powerpoint/2010/main" val="3323400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hild sitting on rug at school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52" b="7852"/>
          <a:stretch/>
        </p:blipFill>
        <p:spPr bwMode="auto">
          <a:xfrm>
            <a:off x="-1013059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     Our Features 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9193812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06748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763E74-B111-4F0A-990A-DC546EDB6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261977-BEC4-4705-BB60-C4C0C7471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816874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61F1EFE-E608-4FCB-8DBB-12FA3AC1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43" y="643464"/>
            <a:ext cx="6909336" cy="557107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4C7DD595-7EA3-45FF-B181-2B606353F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6071" y="809244"/>
            <a:ext cx="6583680" cy="5239512"/>
          </a:xfrm>
          <a:prstGeom prst="rect">
            <a:avLst/>
          </a:prstGeom>
          <a:ln w="6350" cap="sq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48B10FE-6408-43F6-9A62-B98F2DB0F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6971" y="-1"/>
            <a:ext cx="4025029" cy="685800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F6C66-D6D7-4A72-9928-967AEA400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0189" y="643464"/>
            <a:ext cx="2888344" cy="5571071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Humans Discover only 28% of His Skills In Their Lifetime!!</a:t>
            </a:r>
          </a:p>
        </p:txBody>
      </p:sp>
      <p:graphicFrame>
        <p:nvGraphicFramePr>
          <p:cNvPr id="23" name="Content Placeholder 22">
            <a:extLst>
              <a:ext uri="{FF2B5EF4-FFF2-40B4-BE49-F238E27FC236}">
                <a16:creationId xmlns:a16="http://schemas.microsoft.com/office/drawing/2014/main" id="{A9A224E8-EA34-BE80-45E9-E2159EE7BE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320488"/>
              </p:ext>
            </p:extLst>
          </p:nvPr>
        </p:nvGraphicFramePr>
        <p:xfrm>
          <a:off x="805976" y="809244"/>
          <a:ext cx="6583680" cy="5226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127729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A4D183E-A455-400F-B558-5EF3C42F6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EC6A0A-8EDD-4CAD-8301-B0613EFB6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2175" y="1005675"/>
            <a:ext cx="4800601" cy="4870174"/>
          </a:xfrm>
          <a:prstGeom prst="rect">
            <a:avLst/>
          </a:prstGeom>
          <a:solidFill>
            <a:schemeClr val="tx1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BE61F3-2745-486A-9B37-D1351783A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9" y="642594"/>
            <a:ext cx="4352925" cy="1371600"/>
          </a:xfrm>
        </p:spPr>
        <p:txBody>
          <a:bodyPr>
            <a:normAutofit/>
          </a:bodyPr>
          <a:lstStyle/>
          <a:p>
            <a:pPr algn="r"/>
            <a:r>
              <a:rPr lang="en-US" sz="3200" dirty="0"/>
              <a:t>Kids Learning CYCLE</a:t>
            </a:r>
          </a:p>
        </p:txBody>
      </p:sp>
      <p:graphicFrame>
        <p:nvGraphicFramePr>
          <p:cNvPr id="10" name="Content Placeholder 2" descr="Smart Art">
            <a:extLst>
              <a:ext uri="{FF2B5EF4-FFF2-40B4-BE49-F238E27FC236}">
                <a16:creationId xmlns:a16="http://schemas.microsoft.com/office/drawing/2014/main" id="{D4F03EC1-D08C-45FA-AC9F-7C43CAF52C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776241"/>
              </p:ext>
            </p:extLst>
          </p:nvPr>
        </p:nvGraphicFramePr>
        <p:xfrm>
          <a:off x="6315075" y="2103438"/>
          <a:ext cx="4810125" cy="393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ACFB5CBC-1F92-6BED-3ADD-7829803F8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2175" y="982152"/>
            <a:ext cx="4800601" cy="48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8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30B503-C8A6-ABAF-3880-D9CC5A4E0E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Programs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87CBB7-6F70-CD92-6864-A7276E97F5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MIND MAKERS</a:t>
            </a:r>
          </a:p>
        </p:txBody>
      </p:sp>
    </p:spTree>
    <p:extLst>
      <p:ext uri="{BB962C8B-B14F-4D97-AF65-F5344CB8AC3E}">
        <p14:creationId xmlns:p14="http://schemas.microsoft.com/office/powerpoint/2010/main" val="815985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7">
            <a:extLst>
              <a:ext uri="{FF2B5EF4-FFF2-40B4-BE49-F238E27FC236}">
                <a16:creationId xmlns:a16="http://schemas.microsoft.com/office/drawing/2014/main" id="{F9C9470D-F677-4F4D-91C6-DDAAFB41E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pic>
        <p:nvPicPr>
          <p:cNvPr id="5" name="Picture 2" descr="Children carving pumpkins">
            <a:extLst>
              <a:ext uri="{FF2B5EF4-FFF2-40B4-BE49-F238E27FC236}">
                <a16:creationId xmlns:a16="http://schemas.microsoft.com/office/drawing/2014/main" id="{C542C31E-A9A6-4196-9C15-D9E26F2B2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33" b="7833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ctangle 29">
            <a:extLst>
              <a:ext uri="{FF2B5EF4-FFF2-40B4-BE49-F238E27FC236}">
                <a16:creationId xmlns:a16="http://schemas.microsoft.com/office/drawing/2014/main" id="{BF9DC97C-B63C-41D6-923D-44FF13CF20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D35CC7-2F55-4CD1-8570-56ADF42558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solidFill>
            <a:schemeClr val="tx2">
              <a:alpha val="90000"/>
            </a:schemeClr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50B972-0B7A-40CD-9E79-07E8A87AB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6379" y="642594"/>
            <a:ext cx="6747309" cy="137160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>
              <a:tabLst>
                <a:tab pos="4119563" algn="l"/>
              </a:tabLst>
            </a:pPr>
            <a:r>
              <a:rPr lang="en-US" dirty="0">
                <a:solidFill>
                  <a:schemeClr val="bg1"/>
                </a:solidFill>
              </a:rPr>
              <a:t>       Kids Programs </a:t>
            </a:r>
          </a:p>
        </p:txBody>
      </p:sp>
      <p:graphicFrame>
        <p:nvGraphicFramePr>
          <p:cNvPr id="9" name="Content Placeholder 8" descr="Smart Art Icons">
            <a:extLst>
              <a:ext uri="{FF2B5EF4-FFF2-40B4-BE49-F238E27FC236}">
                <a16:creationId xmlns:a16="http://schemas.microsoft.com/office/drawing/2014/main" id="{8FF6EDB8-0D3A-4193-BDFE-DD56CEA7DA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2770843"/>
              </p:ext>
            </p:extLst>
          </p:nvPr>
        </p:nvGraphicFramePr>
        <p:xfrm>
          <a:off x="4716378" y="2103120"/>
          <a:ext cx="6747310" cy="3931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04967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949939-2C9E-4399-80BE-3FEFB064CF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B7C465-BD8F-4B6A-8925-267AB00CD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9FC83A0-AB98-4659-ACD5-D2185007C70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Garden design</Template>
  <TotalTime>168</TotalTime>
  <Words>172</Words>
  <Application>Microsoft Office PowerPoint</Application>
  <PresentationFormat>Widescreen</PresentationFormat>
  <Paragraphs>54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Savon</vt:lpstr>
      <vt:lpstr>Mind Makers</vt:lpstr>
      <vt:lpstr>           OBJECTIVE </vt:lpstr>
      <vt:lpstr>       Targeted Age</vt:lpstr>
      <vt:lpstr>Why OUR PROGRAMS </vt:lpstr>
      <vt:lpstr>         Our Features </vt:lpstr>
      <vt:lpstr>Humans Discover only 28% of His Skills In Their Lifetime!!</vt:lpstr>
      <vt:lpstr>Kids Learning CYCLE</vt:lpstr>
      <vt:lpstr>OUR Programs </vt:lpstr>
      <vt:lpstr>       Kids Programs </vt:lpstr>
      <vt:lpstr>    Youngs Programs </vt:lpstr>
      <vt:lpstr>Pricing </vt:lpstr>
      <vt:lpstr>          Pricing List</vt:lpstr>
      <vt:lpstr>Contact us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GENIUS  Kids </dc:title>
  <dc:creator>عمر احمد عبدالرحمن محمد</dc:creator>
  <cp:lastModifiedBy>عمر احمد عبدالرحمن محمد</cp:lastModifiedBy>
  <cp:revision>9</cp:revision>
  <dcterms:created xsi:type="dcterms:W3CDTF">2022-05-13T11:56:34Z</dcterms:created>
  <dcterms:modified xsi:type="dcterms:W3CDTF">2022-05-15T18:55:25Z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